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5" r:id="rId9"/>
    <p:sldId id="262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99C06C-19BF-4B8F-9B4B-FE3DFBA7DD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3CEB2B-1BA5-4D12-A06C-EFF0AFDDA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4676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Launching Ceremony of </a:t>
            </a:r>
            <a:r>
              <a:rPr lang="en-US" sz="2400" b="1" dirty="0" err="1" smtClean="0"/>
              <a:t>Lancang</a:t>
            </a:r>
            <a:r>
              <a:rPr lang="en-US" sz="2400" b="1" dirty="0" smtClean="0"/>
              <a:t>-Mekong </a:t>
            </a:r>
            <a:r>
              <a:rPr lang="en-US" sz="2400" b="1" dirty="0" err="1" smtClean="0"/>
              <a:t>Evironmental</a:t>
            </a:r>
            <a:r>
              <a:rPr lang="en-US" sz="2400" b="1" dirty="0" smtClean="0"/>
              <a:t> Cooperation Center and Supporting Meetings</a:t>
            </a:r>
          </a:p>
          <a:p>
            <a:r>
              <a:rPr lang="en-US" sz="2400" b="1" smtClean="0"/>
              <a:t>November 15-17, 2017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Freshwater ecosystem management and practice in Thailand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4567" cy="68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Water quality and biological data stored in a formatted database that was developed in 2004.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The photos representative of each species requested recording </a:t>
            </a: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Field survey report, laboratory work report, and final report.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Outputs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Batang" pitchFamily="18" charset="-127"/>
                <a:ea typeface="Batang" pitchFamily="18" charset="-127"/>
              </a:rPr>
              <a:t>Thank you</a:t>
            </a:r>
            <a:endParaRPr lang="en-US" sz="6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Batang" pitchFamily="18" charset="-127"/>
                <a:ea typeface="Batang" pitchFamily="18" charset="-127"/>
              </a:rPr>
              <a:t>The Environment Programme of the Mekong River Commission (MRC) has monitored the ecological health of the Mekong river-system by using biological indices since 2003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The representatives of the NMCs and line agencies together with national experts and international consultants developed a program and selected appropriate methods and procedures for Ecological Health Monitoring (EHM).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Introduction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Conduct the monitoring and evaluate ecological health of the Mekong River in Thailand part by using benthic diatoms, zooplankton,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littoral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macroinvertebrate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and benthic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macroinvertebrate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and to identify the species, richness and relative abundance of four organisms along the Mekong River and tributaries of the Mekong River catchments in Thailand part.</a:t>
            </a:r>
          </a:p>
          <a:p>
            <a:pPr lvl="0"/>
            <a:r>
              <a:rPr lang="en-US" dirty="0" smtClean="0">
                <a:latin typeface="Batang" pitchFamily="18" charset="-127"/>
                <a:ea typeface="Batang" pitchFamily="18" charset="-127"/>
              </a:rPr>
              <a:t>Determine the physical and chemical parameters as the ecological health condition at the selected sampling sites in Thailand.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Disseminate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biomonitoring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methodology and the knowledge of ecological health implementation program to wider stakeholders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Batang" pitchFamily="18" charset="-127"/>
                <a:ea typeface="Batang" pitchFamily="18" charset="-127"/>
              </a:rPr>
              <a:t>objectives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TNP (Thailand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Nakorn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Panom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), Mekong River at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Nakorn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Panom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TSM (Thailand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Songkarm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Mount), Mekong River at the connection between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Songkram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 and Mekong River.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TNK, (Thailand Nam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Kham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River), Nam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Kham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 at the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Mukdaharn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TMU, (Thailand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Mun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River),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Mun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 at the Kong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Chiam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District,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Ubonrachathani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TKC, (Thailand Kong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Chiam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), Mekong River at the Kong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Chiam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District,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Ubonrachathani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TUN, (Thailand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Ubon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New),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Mun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 at the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Ubonrachathani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TCS, (Thailand Chiang San), Mekong River at the Chiang San District, Chiang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Rai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Site TKO, (Thailand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Kok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River),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Kok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River at the Chiang, Chiang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Rai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Province.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SAMPLING SITES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0"/>
            <a:ext cx="4976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4036_resize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296" y="3429000"/>
            <a:ext cx="33578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4114_resize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4439_resize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38" y="381000"/>
            <a:ext cx="33427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895600"/>
            <a:ext cx="245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TKO, Thailand </a:t>
            </a:r>
            <a:r>
              <a:rPr lang="en-AU" b="1" dirty="0" err="1" smtClean="0"/>
              <a:t>Kok</a:t>
            </a:r>
            <a:r>
              <a:rPr lang="en-AU" b="1" dirty="0" smtClean="0"/>
              <a:t> River</a:t>
            </a:r>
            <a:endParaRPr lang="en-US" dirty="0"/>
          </a:p>
        </p:txBody>
      </p:sp>
      <p:pic>
        <p:nvPicPr>
          <p:cNvPr id="2054" name="Picture 6" descr="IMG_4372_resize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9413" y="457200"/>
            <a:ext cx="32699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400" y="2895600"/>
            <a:ext cx="256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TCS, Thailand Chiang San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5867400"/>
            <a:ext cx="325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TSM, Thailand </a:t>
            </a:r>
            <a:r>
              <a:rPr lang="en-AU" b="1" dirty="0" err="1" smtClean="0"/>
              <a:t>Songkarm</a:t>
            </a:r>
            <a:r>
              <a:rPr lang="en-AU" b="1" dirty="0" smtClean="0"/>
              <a:t> Mount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5955268"/>
            <a:ext cx="295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TNP, Thailand </a:t>
            </a:r>
            <a:r>
              <a:rPr lang="en-AU" b="1" dirty="0" err="1" smtClean="0"/>
              <a:t>Nakorn</a:t>
            </a:r>
            <a:r>
              <a:rPr lang="en-AU" b="1" dirty="0" smtClean="0"/>
              <a:t> </a:t>
            </a:r>
            <a:r>
              <a:rPr lang="en-AU" b="1" dirty="0" err="1" smtClean="0"/>
              <a:t>Panom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4133_resize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60" y="495463"/>
            <a:ext cx="3204728" cy="24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5058" y="2907268"/>
            <a:ext cx="31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TNK, Thailand Nam </a:t>
            </a:r>
            <a:r>
              <a:rPr lang="en-AU" b="1" dirty="0" err="1" smtClean="0"/>
              <a:t>Kham</a:t>
            </a:r>
            <a:r>
              <a:rPr lang="en-AU" b="1" dirty="0" smtClean="0"/>
              <a:t> River</a:t>
            </a:r>
            <a:endParaRPr lang="en-US" dirty="0"/>
          </a:p>
        </p:txBody>
      </p:sp>
      <p:pic>
        <p:nvPicPr>
          <p:cNvPr id="6" name="Picture 7" descr="IMG_4312_resize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465" y="495467"/>
            <a:ext cx="3204883" cy="24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74756" y="2907268"/>
            <a:ext cx="2602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TUN, Thailand </a:t>
            </a:r>
            <a:r>
              <a:rPr lang="en-AU" b="1" dirty="0" err="1" smtClean="0"/>
              <a:t>Ubon</a:t>
            </a:r>
            <a:r>
              <a:rPr lang="en-AU" b="1" dirty="0" smtClean="0"/>
              <a:t> New</a:t>
            </a:r>
            <a:endParaRPr lang="en-US" dirty="0"/>
          </a:p>
        </p:txBody>
      </p:sp>
      <p:pic>
        <p:nvPicPr>
          <p:cNvPr id="8" name="Picture 8" descr="IMG_4227_resize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950" y="3429000"/>
            <a:ext cx="3166650" cy="23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83927" y="5802868"/>
            <a:ext cx="290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TMU, Thailand </a:t>
            </a:r>
            <a:r>
              <a:rPr lang="en-AU" b="1" dirty="0" err="1" smtClean="0"/>
              <a:t>Mun</a:t>
            </a:r>
            <a:r>
              <a:rPr lang="en-AU" b="1" dirty="0" smtClean="0"/>
              <a:t> River</a:t>
            </a:r>
            <a:endParaRPr lang="en-US" dirty="0"/>
          </a:p>
        </p:txBody>
      </p:sp>
      <p:pic>
        <p:nvPicPr>
          <p:cNvPr id="10" name="Picture 9" descr="IMG_4276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422487"/>
            <a:ext cx="3200400" cy="24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182802" y="5791200"/>
            <a:ext cx="350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TKC, Thailand Mekong 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Measure water quality parameters that include DO, pH, Conductivity and water transparency  at the sampling sites.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Collect biota samples of zooplankton, benthic diatoms, benthic </a:t>
            </a:r>
            <a:r>
              <a:rPr lang="en-GB" dirty="0" err="1" smtClean="0">
                <a:latin typeface="Batang" pitchFamily="18" charset="-127"/>
                <a:ea typeface="Batang" pitchFamily="18" charset="-127"/>
              </a:rPr>
              <a:t>macroinvertebrates</a:t>
            </a:r>
            <a:r>
              <a:rPr lang="en-GB" dirty="0" smtClean="0">
                <a:latin typeface="Batang" pitchFamily="18" charset="-127"/>
                <a:ea typeface="Batang" pitchFamily="18" charset="-127"/>
              </a:rPr>
              <a:t> and littoral </a:t>
            </a:r>
            <a:r>
              <a:rPr lang="en-GB" dirty="0" err="1" smtClean="0">
                <a:latin typeface="Batang" pitchFamily="18" charset="-127"/>
                <a:ea typeface="Batang" pitchFamily="18" charset="-127"/>
              </a:rPr>
              <a:t>macroinvertebrates</a:t>
            </a:r>
            <a:r>
              <a:rPr lang="en-GB" dirty="0" smtClean="0">
                <a:latin typeface="Batang" pitchFamily="18" charset="-127"/>
                <a:ea typeface="Batang" pitchFamily="18" charset="-127"/>
              </a:rPr>
              <a:t> at the sampling sites.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Habitat assessment and classification based on visual assessment and scoring of the surrounding landscape at each selected site.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Preserve and transport biota samples.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Conduct laboratory work for biota sample procedure.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Identify all biota specimens of the collected samples.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US" dirty="0" smtClean="0">
                <a:latin typeface="Batang" pitchFamily="18" charset="-127"/>
                <a:ea typeface="Batang" pitchFamily="18" charset="-127"/>
              </a:rPr>
              <a:t>Quality Assurance and Quality Control (QA/QC) system is required to apply for sampling, handling, transport, storage, analytical methods and data reporting. </a:t>
            </a:r>
          </a:p>
          <a:p>
            <a:pPr lvl="0"/>
            <a:r>
              <a:rPr lang="en-GB" dirty="0" smtClean="0">
                <a:latin typeface="Batang" pitchFamily="18" charset="-127"/>
                <a:ea typeface="Batang" pitchFamily="18" charset="-127"/>
              </a:rPr>
              <a:t>Provide water quality and biological data, and habitat assessment and scoring.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Analysis and interpret all data and information of water quality and biological data of each study site, and site classification. 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Batang" pitchFamily="18" charset="-127"/>
                <a:ea typeface="Batang" pitchFamily="18" charset="-127"/>
              </a:rPr>
              <a:t>Scope of EHM</a:t>
            </a:r>
            <a:endParaRPr lang="en-US" sz="4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</TotalTime>
  <Words>535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Freshwater ecosystem management and practice in Thailand</vt:lpstr>
      <vt:lpstr>Introduction</vt:lpstr>
      <vt:lpstr>objectives</vt:lpstr>
      <vt:lpstr>Slide 4</vt:lpstr>
      <vt:lpstr>SAMPLING SITES</vt:lpstr>
      <vt:lpstr>Slide 6</vt:lpstr>
      <vt:lpstr>Slide 7</vt:lpstr>
      <vt:lpstr>Slide 8</vt:lpstr>
      <vt:lpstr>Scope of EHM</vt:lpstr>
      <vt:lpstr>Slide 10</vt:lpstr>
      <vt:lpstr>Outputs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ecosystem management and practice in Thailand</dc:title>
  <dc:creator>HP-6</dc:creator>
  <cp:lastModifiedBy>HP-6</cp:lastModifiedBy>
  <cp:revision>26</cp:revision>
  <dcterms:created xsi:type="dcterms:W3CDTF">2017-11-02T05:52:14Z</dcterms:created>
  <dcterms:modified xsi:type="dcterms:W3CDTF">2017-11-06T07:07:15Z</dcterms:modified>
</cp:coreProperties>
</file>