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38"/>
  </p:notesMasterIdLst>
  <p:handoutMasterIdLst>
    <p:handoutMasterId r:id="rId39"/>
  </p:handoutMasterIdLst>
  <p:sldIdLst>
    <p:sldId id="256" r:id="rId2"/>
    <p:sldId id="552" r:id="rId3"/>
    <p:sldId id="1016" r:id="rId4"/>
    <p:sldId id="1013" r:id="rId5"/>
    <p:sldId id="1012" r:id="rId6"/>
    <p:sldId id="972" r:id="rId7"/>
    <p:sldId id="974" r:id="rId8"/>
    <p:sldId id="975" r:id="rId9"/>
    <p:sldId id="1018" r:id="rId10"/>
    <p:sldId id="1014" r:id="rId11"/>
    <p:sldId id="979" r:id="rId12"/>
    <p:sldId id="980" r:id="rId13"/>
    <p:sldId id="949" r:id="rId14"/>
    <p:sldId id="950" r:id="rId15"/>
    <p:sldId id="1003" r:id="rId16"/>
    <p:sldId id="1004" r:id="rId17"/>
    <p:sldId id="955" r:id="rId18"/>
    <p:sldId id="968" r:id="rId19"/>
    <p:sldId id="1011" r:id="rId20"/>
    <p:sldId id="988" r:id="rId21"/>
    <p:sldId id="981" r:id="rId22"/>
    <p:sldId id="982" r:id="rId23"/>
    <p:sldId id="983" r:id="rId24"/>
    <p:sldId id="984" r:id="rId25"/>
    <p:sldId id="985" r:id="rId26"/>
    <p:sldId id="986" r:id="rId27"/>
    <p:sldId id="958" r:id="rId28"/>
    <p:sldId id="998" r:id="rId29"/>
    <p:sldId id="960" r:id="rId30"/>
    <p:sldId id="1005" r:id="rId31"/>
    <p:sldId id="1006" r:id="rId32"/>
    <p:sldId id="1007" r:id="rId33"/>
    <p:sldId id="1015" r:id="rId34"/>
    <p:sldId id="809" r:id="rId35"/>
    <p:sldId id="1017" r:id="rId36"/>
    <p:sldId id="583" r:id="rId37"/>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clrMru>
    <a:srgbClr val="00CC66"/>
    <a:srgbClr val="006600"/>
    <a:srgbClr val="0000CC"/>
    <a:srgbClr val="008000"/>
    <a:srgbClr val="5EAB01"/>
    <a:srgbClr val="FF9933"/>
    <a:srgbClr val="663300"/>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89" autoAdjust="0"/>
  </p:normalViewPr>
  <p:slideViewPr>
    <p:cSldViewPr>
      <p:cViewPr>
        <p:scale>
          <a:sx n="70" d="100"/>
          <a:sy n="70" d="100"/>
        </p:scale>
        <p:origin x="-129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3A05C-A1BC-46C4-9A95-444B872EB2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EB6F4E9-485E-4589-9009-8553FF434056}">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000" dirty="0" smtClean="0">
              <a:solidFill>
                <a:schemeClr val="tx1"/>
              </a:solidFill>
              <a:latin typeface="Times New Roman" pitchFamily="18" charset="0"/>
              <a:cs typeface="Times New Roman" pitchFamily="18" charset="0"/>
            </a:rPr>
            <a:t>NGOs, CBOs,</a:t>
          </a:r>
        </a:p>
        <a:p>
          <a:r>
            <a:rPr lang="en-US" sz="2000" dirty="0" smtClean="0">
              <a:solidFill>
                <a:schemeClr val="tx1"/>
              </a:solidFill>
              <a:latin typeface="Times New Roman" pitchFamily="18" charset="0"/>
              <a:cs typeface="Times New Roman" pitchFamily="18" charset="0"/>
            </a:rPr>
            <a:t>Private</a:t>
          </a:r>
        </a:p>
        <a:p>
          <a:r>
            <a:rPr lang="en-US" sz="2000" dirty="0" smtClean="0">
              <a:solidFill>
                <a:schemeClr val="tx1"/>
              </a:solidFill>
              <a:latin typeface="Times New Roman" pitchFamily="18" charset="0"/>
              <a:cs typeface="Times New Roman" pitchFamily="18" charset="0"/>
            </a:rPr>
            <a:t>Community</a:t>
          </a:r>
          <a:endParaRPr lang="en-US" sz="2000" dirty="0">
            <a:solidFill>
              <a:schemeClr val="tx1"/>
            </a:solidFill>
            <a:latin typeface="Times New Roman" pitchFamily="18" charset="0"/>
            <a:cs typeface="Times New Roman" pitchFamily="18" charset="0"/>
          </a:endParaRPr>
        </a:p>
      </dgm:t>
    </dgm:pt>
    <dgm:pt modelId="{3A3C5ABE-62F1-4A57-A75D-9B4D29535FB0}" type="parTrans" cxnId="{1BC8AAAF-540A-435E-AA6B-A957AC7FCFC3}">
      <dgm:prSet/>
      <dgm:spPr/>
      <dgm:t>
        <a:bodyPr/>
        <a:lstStyle/>
        <a:p>
          <a:endParaRPr lang="en-US" sz="1400">
            <a:latin typeface="Times New Roman" pitchFamily="18" charset="0"/>
            <a:cs typeface="Times New Roman" pitchFamily="18" charset="0"/>
          </a:endParaRPr>
        </a:p>
      </dgm:t>
    </dgm:pt>
    <dgm:pt modelId="{E1E7E09A-DBFB-4D4F-A8FD-6C65623E65D2}" type="sibTrans" cxnId="{1BC8AAAF-540A-435E-AA6B-A957AC7FCFC3}">
      <dgm:prSet custT="1"/>
      <dgm:spPr/>
      <dgm:t>
        <a:bodyPr/>
        <a:lstStyle/>
        <a:p>
          <a:endParaRPr lang="en-US" sz="1400">
            <a:latin typeface="Times New Roman" pitchFamily="18" charset="0"/>
            <a:cs typeface="Times New Roman" pitchFamily="18" charset="0"/>
          </a:endParaRPr>
        </a:p>
      </dgm:t>
    </dgm:pt>
    <dgm:pt modelId="{1F992854-059C-4302-BE08-D24B39CEB5A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dirty="0" smtClean="0">
              <a:solidFill>
                <a:schemeClr val="tx1"/>
              </a:solidFill>
              <a:latin typeface="Times New Roman" pitchFamily="18" charset="0"/>
              <a:cs typeface="Times New Roman" pitchFamily="18" charset="0"/>
            </a:rPr>
            <a:t>Academies, Researchers</a:t>
          </a:r>
          <a:endParaRPr lang="en-US" sz="2000" dirty="0">
            <a:solidFill>
              <a:schemeClr val="tx1"/>
            </a:solidFill>
            <a:latin typeface="Times New Roman" pitchFamily="18" charset="0"/>
            <a:cs typeface="Times New Roman" pitchFamily="18" charset="0"/>
          </a:endParaRPr>
        </a:p>
      </dgm:t>
    </dgm:pt>
    <dgm:pt modelId="{4B21E064-8488-49BD-8742-CED66C0527B0}" type="parTrans" cxnId="{213DF55C-0200-4A34-91B7-149F4911F3A8}">
      <dgm:prSet/>
      <dgm:spPr/>
      <dgm:t>
        <a:bodyPr/>
        <a:lstStyle/>
        <a:p>
          <a:endParaRPr lang="en-US" sz="1400">
            <a:latin typeface="Times New Roman" pitchFamily="18" charset="0"/>
            <a:cs typeface="Times New Roman" pitchFamily="18" charset="0"/>
          </a:endParaRPr>
        </a:p>
      </dgm:t>
    </dgm:pt>
    <dgm:pt modelId="{8295C775-D66C-4E8F-9C42-0688E21EF9EE}" type="sibTrans" cxnId="{213DF55C-0200-4A34-91B7-149F4911F3A8}">
      <dgm:prSet custT="1"/>
      <dgm:spPr/>
      <dgm:t>
        <a:bodyPr/>
        <a:lstStyle/>
        <a:p>
          <a:endParaRPr lang="en-US" sz="1400">
            <a:latin typeface="Times New Roman" pitchFamily="18" charset="0"/>
            <a:cs typeface="Times New Roman" pitchFamily="18" charset="0"/>
          </a:endParaRPr>
        </a:p>
      </dgm:t>
    </dgm:pt>
    <dgm:pt modelId="{49775728-9884-4563-9D18-643FC13CFBF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dirty="0" smtClean="0">
              <a:solidFill>
                <a:schemeClr val="tx1"/>
              </a:solidFill>
              <a:latin typeface="Times New Roman" pitchFamily="18" charset="0"/>
              <a:cs typeface="Times New Roman" pitchFamily="18" charset="0"/>
            </a:rPr>
            <a:t>MOECAF &amp; Cross Ministries</a:t>
          </a:r>
          <a:endParaRPr lang="en-US" sz="2000" dirty="0">
            <a:solidFill>
              <a:schemeClr val="tx1"/>
            </a:solidFill>
            <a:latin typeface="Times New Roman" pitchFamily="18" charset="0"/>
            <a:cs typeface="Times New Roman" pitchFamily="18" charset="0"/>
          </a:endParaRPr>
        </a:p>
      </dgm:t>
    </dgm:pt>
    <dgm:pt modelId="{DB4EF6C0-7A78-4A59-8E24-9FB29AA2E62A}" type="parTrans" cxnId="{B20CF113-8D8D-4748-8398-E49F9B34BD4C}">
      <dgm:prSet/>
      <dgm:spPr/>
      <dgm:t>
        <a:bodyPr/>
        <a:lstStyle/>
        <a:p>
          <a:endParaRPr lang="en-US" sz="1400">
            <a:latin typeface="Times New Roman" pitchFamily="18" charset="0"/>
            <a:cs typeface="Times New Roman" pitchFamily="18" charset="0"/>
          </a:endParaRPr>
        </a:p>
      </dgm:t>
    </dgm:pt>
    <dgm:pt modelId="{77EB3CBB-BB87-447E-B135-B7CD563EA4B7}" type="sibTrans" cxnId="{B20CF113-8D8D-4748-8398-E49F9B34BD4C}">
      <dgm:prSet custT="1"/>
      <dgm:spPr/>
      <dgm:t>
        <a:bodyPr/>
        <a:lstStyle/>
        <a:p>
          <a:endParaRPr lang="en-US" sz="1400">
            <a:latin typeface="Times New Roman" pitchFamily="18" charset="0"/>
            <a:cs typeface="Times New Roman" pitchFamily="18" charset="0"/>
          </a:endParaRPr>
        </a:p>
      </dgm:t>
    </dgm:pt>
    <dgm:pt modelId="{A1E66759-1180-489B-885F-38ABF6B0C92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2000" dirty="0" smtClean="0">
              <a:solidFill>
                <a:schemeClr val="tx1"/>
              </a:solidFill>
              <a:latin typeface="Times New Roman" pitchFamily="18" charset="0"/>
              <a:cs typeface="Times New Roman" pitchFamily="18" charset="0"/>
            </a:rPr>
            <a:t>Parliaments</a:t>
          </a:r>
          <a:endParaRPr lang="en-US" sz="2000" dirty="0">
            <a:solidFill>
              <a:schemeClr val="tx1"/>
            </a:solidFill>
            <a:latin typeface="Times New Roman" pitchFamily="18" charset="0"/>
            <a:cs typeface="Times New Roman" pitchFamily="18" charset="0"/>
          </a:endParaRPr>
        </a:p>
      </dgm:t>
    </dgm:pt>
    <dgm:pt modelId="{8AAD0F9C-DB71-49A9-87D2-E5EC0BF6280C}" type="parTrans" cxnId="{7EE7577E-9011-429A-988D-15D03FF01A96}">
      <dgm:prSet/>
      <dgm:spPr/>
      <dgm:t>
        <a:bodyPr/>
        <a:lstStyle/>
        <a:p>
          <a:endParaRPr lang="en-US" sz="1400">
            <a:latin typeface="Times New Roman" pitchFamily="18" charset="0"/>
            <a:cs typeface="Times New Roman" pitchFamily="18" charset="0"/>
          </a:endParaRPr>
        </a:p>
      </dgm:t>
    </dgm:pt>
    <dgm:pt modelId="{B0CF81F7-A7AF-48B0-914F-49DB58EEA71D}" type="sibTrans" cxnId="{7EE7577E-9011-429A-988D-15D03FF01A96}">
      <dgm:prSet custT="1"/>
      <dgm:spPr/>
      <dgm:t>
        <a:bodyPr/>
        <a:lstStyle/>
        <a:p>
          <a:endParaRPr lang="en-US" sz="1400">
            <a:latin typeface="Times New Roman" pitchFamily="18" charset="0"/>
            <a:cs typeface="Times New Roman" pitchFamily="18" charset="0"/>
          </a:endParaRPr>
        </a:p>
      </dgm:t>
    </dgm:pt>
    <dgm:pt modelId="{71945C7F-3BDB-4BD4-9DD7-08746416911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solidFill>
                <a:schemeClr val="tx1"/>
              </a:solidFill>
              <a:latin typeface="Times New Roman" pitchFamily="18" charset="0"/>
              <a:cs typeface="Times New Roman" pitchFamily="18" charset="0"/>
            </a:rPr>
            <a:t>UN Agencies, Int. Orgs</a:t>
          </a:r>
          <a:endParaRPr lang="en-US" sz="2000" dirty="0">
            <a:solidFill>
              <a:schemeClr val="tx1"/>
            </a:solidFill>
            <a:latin typeface="Times New Roman" pitchFamily="18" charset="0"/>
            <a:cs typeface="Times New Roman" pitchFamily="18" charset="0"/>
          </a:endParaRPr>
        </a:p>
      </dgm:t>
    </dgm:pt>
    <dgm:pt modelId="{F3C7F02D-C6F4-4F3E-A405-3FD0BD19F8FA}" type="parTrans" cxnId="{35774401-12F4-4174-9598-FC4824796ADE}">
      <dgm:prSet/>
      <dgm:spPr/>
      <dgm:t>
        <a:bodyPr/>
        <a:lstStyle/>
        <a:p>
          <a:endParaRPr lang="en-US" sz="1400">
            <a:latin typeface="Times New Roman" pitchFamily="18" charset="0"/>
            <a:cs typeface="Times New Roman" pitchFamily="18" charset="0"/>
          </a:endParaRPr>
        </a:p>
      </dgm:t>
    </dgm:pt>
    <dgm:pt modelId="{386EE787-C65A-46A5-AD0C-CA4F9A33AB80}" type="sibTrans" cxnId="{35774401-12F4-4174-9598-FC4824796ADE}">
      <dgm:prSet custT="1"/>
      <dgm:spPr/>
      <dgm:t>
        <a:bodyPr/>
        <a:lstStyle/>
        <a:p>
          <a:endParaRPr lang="en-US" sz="1400">
            <a:latin typeface="Times New Roman" pitchFamily="18" charset="0"/>
            <a:cs typeface="Times New Roman" pitchFamily="18" charset="0"/>
          </a:endParaRPr>
        </a:p>
      </dgm:t>
    </dgm:pt>
    <dgm:pt modelId="{9A6AEDB3-A550-4E60-ACBC-95F91366B045}" type="pres">
      <dgm:prSet presAssocID="{93B3A05C-A1BC-46C4-9A95-444B872EB2F4}" presName="cycle" presStyleCnt="0">
        <dgm:presLayoutVars>
          <dgm:dir/>
          <dgm:resizeHandles val="exact"/>
        </dgm:presLayoutVars>
      </dgm:prSet>
      <dgm:spPr/>
      <dgm:t>
        <a:bodyPr/>
        <a:lstStyle/>
        <a:p>
          <a:endParaRPr lang="en-US"/>
        </a:p>
      </dgm:t>
    </dgm:pt>
    <dgm:pt modelId="{CC5889AA-AF1A-4BF3-8555-77D1424E7EDD}" type="pres">
      <dgm:prSet presAssocID="{BEB6F4E9-485E-4589-9009-8553FF434056}" presName="node" presStyleLbl="node1" presStyleIdx="0" presStyleCnt="5" custScaleX="155450" custScaleY="143487" custRadScaleRad="99167" custRadScaleInc="-309">
        <dgm:presLayoutVars>
          <dgm:bulletEnabled val="1"/>
        </dgm:presLayoutVars>
      </dgm:prSet>
      <dgm:spPr/>
      <dgm:t>
        <a:bodyPr/>
        <a:lstStyle/>
        <a:p>
          <a:endParaRPr lang="en-US"/>
        </a:p>
      </dgm:t>
    </dgm:pt>
    <dgm:pt modelId="{1CC1E12C-4E64-4246-8678-A048CC6E2CAE}" type="pres">
      <dgm:prSet presAssocID="{E1E7E09A-DBFB-4D4F-A8FD-6C65623E65D2}" presName="sibTrans" presStyleLbl="sibTrans2D1" presStyleIdx="0" presStyleCnt="5"/>
      <dgm:spPr/>
      <dgm:t>
        <a:bodyPr/>
        <a:lstStyle/>
        <a:p>
          <a:endParaRPr lang="en-US"/>
        </a:p>
      </dgm:t>
    </dgm:pt>
    <dgm:pt modelId="{F5CC89AF-1EC3-475B-A9F6-7DE82361FAB0}" type="pres">
      <dgm:prSet presAssocID="{E1E7E09A-DBFB-4D4F-A8FD-6C65623E65D2}" presName="connectorText" presStyleLbl="sibTrans2D1" presStyleIdx="0" presStyleCnt="5"/>
      <dgm:spPr/>
      <dgm:t>
        <a:bodyPr/>
        <a:lstStyle/>
        <a:p>
          <a:endParaRPr lang="en-US"/>
        </a:p>
      </dgm:t>
    </dgm:pt>
    <dgm:pt modelId="{42A6110B-7DB5-48FD-BD65-4BC7611EA5B7}" type="pres">
      <dgm:prSet presAssocID="{1F992854-059C-4302-BE08-D24B39CEB5AD}" presName="node" presStyleLbl="node1" presStyleIdx="1" presStyleCnt="5" custScaleX="152591" custScaleY="143487" custRadScaleRad="99562" custRadScaleInc="1172">
        <dgm:presLayoutVars>
          <dgm:bulletEnabled val="1"/>
        </dgm:presLayoutVars>
      </dgm:prSet>
      <dgm:spPr/>
      <dgm:t>
        <a:bodyPr/>
        <a:lstStyle/>
        <a:p>
          <a:endParaRPr lang="en-US"/>
        </a:p>
      </dgm:t>
    </dgm:pt>
    <dgm:pt modelId="{49E913D9-24AD-49D1-A2AC-ACED7E520975}" type="pres">
      <dgm:prSet presAssocID="{8295C775-D66C-4E8F-9C42-0688E21EF9EE}" presName="sibTrans" presStyleLbl="sibTrans2D1" presStyleIdx="1" presStyleCnt="5"/>
      <dgm:spPr/>
      <dgm:t>
        <a:bodyPr/>
        <a:lstStyle/>
        <a:p>
          <a:endParaRPr lang="en-US"/>
        </a:p>
      </dgm:t>
    </dgm:pt>
    <dgm:pt modelId="{C101CCCE-221C-46DC-A035-62FA1245A013}" type="pres">
      <dgm:prSet presAssocID="{8295C775-D66C-4E8F-9C42-0688E21EF9EE}" presName="connectorText" presStyleLbl="sibTrans2D1" presStyleIdx="1" presStyleCnt="5"/>
      <dgm:spPr/>
      <dgm:t>
        <a:bodyPr/>
        <a:lstStyle/>
        <a:p>
          <a:endParaRPr lang="en-US"/>
        </a:p>
      </dgm:t>
    </dgm:pt>
    <dgm:pt modelId="{E3E11124-A39A-4D19-8EB5-7986F1814A69}" type="pres">
      <dgm:prSet presAssocID="{49775728-9884-4563-9D18-643FC13CFBF6}" presName="node" presStyleLbl="node1" presStyleIdx="2" presStyleCnt="5" custScaleX="139181" custScaleY="143487" custRadScaleRad="100563" custRadScaleInc="1021">
        <dgm:presLayoutVars>
          <dgm:bulletEnabled val="1"/>
        </dgm:presLayoutVars>
      </dgm:prSet>
      <dgm:spPr/>
      <dgm:t>
        <a:bodyPr/>
        <a:lstStyle/>
        <a:p>
          <a:endParaRPr lang="en-US"/>
        </a:p>
      </dgm:t>
    </dgm:pt>
    <dgm:pt modelId="{95EFDEC0-9CF1-407C-A90F-1BC53A601511}" type="pres">
      <dgm:prSet presAssocID="{77EB3CBB-BB87-447E-B135-B7CD563EA4B7}" presName="sibTrans" presStyleLbl="sibTrans2D1" presStyleIdx="2" presStyleCnt="5"/>
      <dgm:spPr/>
      <dgm:t>
        <a:bodyPr/>
        <a:lstStyle/>
        <a:p>
          <a:endParaRPr lang="en-US"/>
        </a:p>
      </dgm:t>
    </dgm:pt>
    <dgm:pt modelId="{5DCF79C2-DC00-41FD-9ECB-DCC8DEED62CB}" type="pres">
      <dgm:prSet presAssocID="{77EB3CBB-BB87-447E-B135-B7CD563EA4B7}" presName="connectorText" presStyleLbl="sibTrans2D1" presStyleIdx="2" presStyleCnt="5"/>
      <dgm:spPr/>
      <dgm:t>
        <a:bodyPr/>
        <a:lstStyle/>
        <a:p>
          <a:endParaRPr lang="en-US"/>
        </a:p>
      </dgm:t>
    </dgm:pt>
    <dgm:pt modelId="{326B6BE2-1420-42AA-A316-56EFF6067B3E}" type="pres">
      <dgm:prSet presAssocID="{A1E66759-1180-489B-885F-38ABF6B0C920}" presName="node" presStyleLbl="node1" presStyleIdx="3" presStyleCnt="5" custScaleX="152664" custScaleY="143487" custRadScaleRad="100788" custRadScaleInc="-527">
        <dgm:presLayoutVars>
          <dgm:bulletEnabled val="1"/>
        </dgm:presLayoutVars>
      </dgm:prSet>
      <dgm:spPr/>
      <dgm:t>
        <a:bodyPr/>
        <a:lstStyle/>
        <a:p>
          <a:endParaRPr lang="en-US"/>
        </a:p>
      </dgm:t>
    </dgm:pt>
    <dgm:pt modelId="{D7ADF3B4-9335-4E45-B0D7-42BB20AA2C95}" type="pres">
      <dgm:prSet presAssocID="{B0CF81F7-A7AF-48B0-914F-49DB58EEA71D}" presName="sibTrans" presStyleLbl="sibTrans2D1" presStyleIdx="3" presStyleCnt="5"/>
      <dgm:spPr/>
      <dgm:t>
        <a:bodyPr/>
        <a:lstStyle/>
        <a:p>
          <a:endParaRPr lang="en-US"/>
        </a:p>
      </dgm:t>
    </dgm:pt>
    <dgm:pt modelId="{552E39F7-B154-4CC4-8253-34D341532022}" type="pres">
      <dgm:prSet presAssocID="{B0CF81F7-A7AF-48B0-914F-49DB58EEA71D}" presName="connectorText" presStyleLbl="sibTrans2D1" presStyleIdx="3" presStyleCnt="5"/>
      <dgm:spPr/>
      <dgm:t>
        <a:bodyPr/>
        <a:lstStyle/>
        <a:p>
          <a:endParaRPr lang="en-US"/>
        </a:p>
      </dgm:t>
    </dgm:pt>
    <dgm:pt modelId="{720A5004-73BF-4EA6-96FD-CDE28B254FBC}" type="pres">
      <dgm:prSet presAssocID="{71945C7F-3BDB-4BD4-9DD7-08746416911D}" presName="node" presStyleLbl="node1" presStyleIdx="4" presStyleCnt="5" custScaleX="139181" custScaleY="143487" custRadScaleRad="99929" custRadScaleInc="-1357">
        <dgm:presLayoutVars>
          <dgm:bulletEnabled val="1"/>
        </dgm:presLayoutVars>
      </dgm:prSet>
      <dgm:spPr/>
      <dgm:t>
        <a:bodyPr/>
        <a:lstStyle/>
        <a:p>
          <a:endParaRPr lang="en-US"/>
        </a:p>
      </dgm:t>
    </dgm:pt>
    <dgm:pt modelId="{473FC32E-9DAE-40B9-90D7-42D4F4207B15}" type="pres">
      <dgm:prSet presAssocID="{386EE787-C65A-46A5-AD0C-CA4F9A33AB80}" presName="sibTrans" presStyleLbl="sibTrans2D1" presStyleIdx="4" presStyleCnt="5"/>
      <dgm:spPr/>
      <dgm:t>
        <a:bodyPr/>
        <a:lstStyle/>
        <a:p>
          <a:endParaRPr lang="en-US"/>
        </a:p>
      </dgm:t>
    </dgm:pt>
    <dgm:pt modelId="{6F876988-0FA6-4D9B-8F3E-F4FD6CFD6E4F}" type="pres">
      <dgm:prSet presAssocID="{386EE787-C65A-46A5-AD0C-CA4F9A33AB80}" presName="connectorText" presStyleLbl="sibTrans2D1" presStyleIdx="4" presStyleCnt="5"/>
      <dgm:spPr/>
      <dgm:t>
        <a:bodyPr/>
        <a:lstStyle/>
        <a:p>
          <a:endParaRPr lang="en-US"/>
        </a:p>
      </dgm:t>
    </dgm:pt>
  </dgm:ptLst>
  <dgm:cxnLst>
    <dgm:cxn modelId="{7F36C199-E869-4104-8F33-2B43A16F69C8}" type="presOf" srcId="{BEB6F4E9-485E-4589-9009-8553FF434056}" destId="{CC5889AA-AF1A-4BF3-8555-77D1424E7EDD}" srcOrd="0" destOrd="0" presId="urn:microsoft.com/office/officeart/2005/8/layout/cycle2"/>
    <dgm:cxn modelId="{1BC8AAAF-540A-435E-AA6B-A957AC7FCFC3}" srcId="{93B3A05C-A1BC-46C4-9A95-444B872EB2F4}" destId="{BEB6F4E9-485E-4589-9009-8553FF434056}" srcOrd="0" destOrd="0" parTransId="{3A3C5ABE-62F1-4A57-A75D-9B4D29535FB0}" sibTransId="{E1E7E09A-DBFB-4D4F-A8FD-6C65623E65D2}"/>
    <dgm:cxn modelId="{37F66008-B0E7-442A-A0C2-713759538346}" type="presOf" srcId="{B0CF81F7-A7AF-48B0-914F-49DB58EEA71D}" destId="{552E39F7-B154-4CC4-8253-34D341532022}" srcOrd="1" destOrd="0" presId="urn:microsoft.com/office/officeart/2005/8/layout/cycle2"/>
    <dgm:cxn modelId="{3372EBEE-1946-44B5-87E3-8E52DD14CF9E}" type="presOf" srcId="{B0CF81F7-A7AF-48B0-914F-49DB58EEA71D}" destId="{D7ADF3B4-9335-4E45-B0D7-42BB20AA2C95}" srcOrd="0" destOrd="0" presId="urn:microsoft.com/office/officeart/2005/8/layout/cycle2"/>
    <dgm:cxn modelId="{01D6557D-3FF5-4BFF-A7D8-536BAB2DD0B5}" type="presOf" srcId="{49775728-9884-4563-9D18-643FC13CFBF6}" destId="{E3E11124-A39A-4D19-8EB5-7986F1814A69}" srcOrd="0" destOrd="0" presId="urn:microsoft.com/office/officeart/2005/8/layout/cycle2"/>
    <dgm:cxn modelId="{EAD65A27-5D12-41E6-8421-C1204835DC8C}" type="presOf" srcId="{E1E7E09A-DBFB-4D4F-A8FD-6C65623E65D2}" destId="{1CC1E12C-4E64-4246-8678-A048CC6E2CAE}" srcOrd="0" destOrd="0" presId="urn:microsoft.com/office/officeart/2005/8/layout/cycle2"/>
    <dgm:cxn modelId="{1237292E-C4E4-4B4C-A963-EC907C2A59E0}" type="presOf" srcId="{77EB3CBB-BB87-447E-B135-B7CD563EA4B7}" destId="{95EFDEC0-9CF1-407C-A90F-1BC53A601511}" srcOrd="0" destOrd="0" presId="urn:microsoft.com/office/officeart/2005/8/layout/cycle2"/>
    <dgm:cxn modelId="{A67E3E57-BE6A-4823-86A5-ECE24C6A00D9}" type="presOf" srcId="{A1E66759-1180-489B-885F-38ABF6B0C920}" destId="{326B6BE2-1420-42AA-A316-56EFF6067B3E}" srcOrd="0" destOrd="0" presId="urn:microsoft.com/office/officeart/2005/8/layout/cycle2"/>
    <dgm:cxn modelId="{CA2CF4C0-04E5-4C76-802F-D198F61527FB}" type="presOf" srcId="{77EB3CBB-BB87-447E-B135-B7CD563EA4B7}" destId="{5DCF79C2-DC00-41FD-9ECB-DCC8DEED62CB}" srcOrd="1" destOrd="0" presId="urn:microsoft.com/office/officeart/2005/8/layout/cycle2"/>
    <dgm:cxn modelId="{CE4389D6-E5E6-4963-893D-F3DC1CB77EA4}" type="presOf" srcId="{71945C7F-3BDB-4BD4-9DD7-08746416911D}" destId="{720A5004-73BF-4EA6-96FD-CDE28B254FBC}" srcOrd="0" destOrd="0" presId="urn:microsoft.com/office/officeart/2005/8/layout/cycle2"/>
    <dgm:cxn modelId="{CD2A8140-55B5-41D3-895E-65D62B33B90C}" type="presOf" srcId="{8295C775-D66C-4E8F-9C42-0688E21EF9EE}" destId="{C101CCCE-221C-46DC-A035-62FA1245A013}" srcOrd="1" destOrd="0" presId="urn:microsoft.com/office/officeart/2005/8/layout/cycle2"/>
    <dgm:cxn modelId="{48CA6673-D077-4869-A803-68D28BC69812}" type="presOf" srcId="{1F992854-059C-4302-BE08-D24B39CEB5AD}" destId="{42A6110B-7DB5-48FD-BD65-4BC7611EA5B7}" srcOrd="0" destOrd="0" presId="urn:microsoft.com/office/officeart/2005/8/layout/cycle2"/>
    <dgm:cxn modelId="{E2D68EEB-2188-4E8C-8531-0C89FAFD4E5A}" type="presOf" srcId="{386EE787-C65A-46A5-AD0C-CA4F9A33AB80}" destId="{6F876988-0FA6-4D9B-8F3E-F4FD6CFD6E4F}" srcOrd="1" destOrd="0" presId="urn:microsoft.com/office/officeart/2005/8/layout/cycle2"/>
    <dgm:cxn modelId="{35774401-12F4-4174-9598-FC4824796ADE}" srcId="{93B3A05C-A1BC-46C4-9A95-444B872EB2F4}" destId="{71945C7F-3BDB-4BD4-9DD7-08746416911D}" srcOrd="4" destOrd="0" parTransId="{F3C7F02D-C6F4-4F3E-A405-3FD0BD19F8FA}" sibTransId="{386EE787-C65A-46A5-AD0C-CA4F9A33AB80}"/>
    <dgm:cxn modelId="{FFDF9739-6E8F-4382-A06C-E87C3FE35D7A}" type="presOf" srcId="{E1E7E09A-DBFB-4D4F-A8FD-6C65623E65D2}" destId="{F5CC89AF-1EC3-475B-A9F6-7DE82361FAB0}" srcOrd="1" destOrd="0" presId="urn:microsoft.com/office/officeart/2005/8/layout/cycle2"/>
    <dgm:cxn modelId="{213DF55C-0200-4A34-91B7-149F4911F3A8}" srcId="{93B3A05C-A1BC-46C4-9A95-444B872EB2F4}" destId="{1F992854-059C-4302-BE08-D24B39CEB5AD}" srcOrd="1" destOrd="0" parTransId="{4B21E064-8488-49BD-8742-CED66C0527B0}" sibTransId="{8295C775-D66C-4E8F-9C42-0688E21EF9EE}"/>
    <dgm:cxn modelId="{3B0015E3-26D1-4D4D-B8E9-372483206553}" type="presOf" srcId="{8295C775-D66C-4E8F-9C42-0688E21EF9EE}" destId="{49E913D9-24AD-49D1-A2AC-ACED7E520975}" srcOrd="0" destOrd="0" presId="urn:microsoft.com/office/officeart/2005/8/layout/cycle2"/>
    <dgm:cxn modelId="{457A59E5-60E6-4C70-B346-F468D4985581}" type="presOf" srcId="{93B3A05C-A1BC-46C4-9A95-444B872EB2F4}" destId="{9A6AEDB3-A550-4E60-ACBC-95F91366B045}" srcOrd="0" destOrd="0" presId="urn:microsoft.com/office/officeart/2005/8/layout/cycle2"/>
    <dgm:cxn modelId="{7EE7577E-9011-429A-988D-15D03FF01A96}" srcId="{93B3A05C-A1BC-46C4-9A95-444B872EB2F4}" destId="{A1E66759-1180-489B-885F-38ABF6B0C920}" srcOrd="3" destOrd="0" parTransId="{8AAD0F9C-DB71-49A9-87D2-E5EC0BF6280C}" sibTransId="{B0CF81F7-A7AF-48B0-914F-49DB58EEA71D}"/>
    <dgm:cxn modelId="{7F023FA8-6E49-41F2-8141-69D246867C3A}" type="presOf" srcId="{386EE787-C65A-46A5-AD0C-CA4F9A33AB80}" destId="{473FC32E-9DAE-40B9-90D7-42D4F4207B15}" srcOrd="0" destOrd="0" presId="urn:microsoft.com/office/officeart/2005/8/layout/cycle2"/>
    <dgm:cxn modelId="{B20CF113-8D8D-4748-8398-E49F9B34BD4C}" srcId="{93B3A05C-A1BC-46C4-9A95-444B872EB2F4}" destId="{49775728-9884-4563-9D18-643FC13CFBF6}" srcOrd="2" destOrd="0" parTransId="{DB4EF6C0-7A78-4A59-8E24-9FB29AA2E62A}" sibTransId="{77EB3CBB-BB87-447E-B135-B7CD563EA4B7}"/>
    <dgm:cxn modelId="{230A80D7-7E5A-4E9B-97E7-137AB0F1CC7F}" type="presParOf" srcId="{9A6AEDB3-A550-4E60-ACBC-95F91366B045}" destId="{CC5889AA-AF1A-4BF3-8555-77D1424E7EDD}" srcOrd="0" destOrd="0" presId="urn:microsoft.com/office/officeart/2005/8/layout/cycle2"/>
    <dgm:cxn modelId="{20EEF279-2B3C-4B3A-9E60-5A874CE616F3}" type="presParOf" srcId="{9A6AEDB3-A550-4E60-ACBC-95F91366B045}" destId="{1CC1E12C-4E64-4246-8678-A048CC6E2CAE}" srcOrd="1" destOrd="0" presId="urn:microsoft.com/office/officeart/2005/8/layout/cycle2"/>
    <dgm:cxn modelId="{C3353653-BE16-43A7-892C-59AC8E3499E7}" type="presParOf" srcId="{1CC1E12C-4E64-4246-8678-A048CC6E2CAE}" destId="{F5CC89AF-1EC3-475B-A9F6-7DE82361FAB0}" srcOrd="0" destOrd="0" presId="urn:microsoft.com/office/officeart/2005/8/layout/cycle2"/>
    <dgm:cxn modelId="{C1EB0297-6EA8-4A3E-8D9A-136334C56F97}" type="presParOf" srcId="{9A6AEDB3-A550-4E60-ACBC-95F91366B045}" destId="{42A6110B-7DB5-48FD-BD65-4BC7611EA5B7}" srcOrd="2" destOrd="0" presId="urn:microsoft.com/office/officeart/2005/8/layout/cycle2"/>
    <dgm:cxn modelId="{46EB7CC5-E8CC-45AE-B976-8CB722032065}" type="presParOf" srcId="{9A6AEDB3-A550-4E60-ACBC-95F91366B045}" destId="{49E913D9-24AD-49D1-A2AC-ACED7E520975}" srcOrd="3" destOrd="0" presId="urn:microsoft.com/office/officeart/2005/8/layout/cycle2"/>
    <dgm:cxn modelId="{40FE5B46-8DC8-452B-9E81-E93454776C53}" type="presParOf" srcId="{49E913D9-24AD-49D1-A2AC-ACED7E520975}" destId="{C101CCCE-221C-46DC-A035-62FA1245A013}" srcOrd="0" destOrd="0" presId="urn:microsoft.com/office/officeart/2005/8/layout/cycle2"/>
    <dgm:cxn modelId="{E883E66C-08BF-4E73-BBDF-FAC6AB2B5B14}" type="presParOf" srcId="{9A6AEDB3-A550-4E60-ACBC-95F91366B045}" destId="{E3E11124-A39A-4D19-8EB5-7986F1814A69}" srcOrd="4" destOrd="0" presId="urn:microsoft.com/office/officeart/2005/8/layout/cycle2"/>
    <dgm:cxn modelId="{C7183144-9FAB-43B2-B9A0-1487303E8102}" type="presParOf" srcId="{9A6AEDB3-A550-4E60-ACBC-95F91366B045}" destId="{95EFDEC0-9CF1-407C-A90F-1BC53A601511}" srcOrd="5" destOrd="0" presId="urn:microsoft.com/office/officeart/2005/8/layout/cycle2"/>
    <dgm:cxn modelId="{0A85B1BA-FFF1-4DFA-93C9-F92B3A400114}" type="presParOf" srcId="{95EFDEC0-9CF1-407C-A90F-1BC53A601511}" destId="{5DCF79C2-DC00-41FD-9ECB-DCC8DEED62CB}" srcOrd="0" destOrd="0" presId="urn:microsoft.com/office/officeart/2005/8/layout/cycle2"/>
    <dgm:cxn modelId="{0AA5DFCF-929A-47C8-A024-3AAAA6965F14}" type="presParOf" srcId="{9A6AEDB3-A550-4E60-ACBC-95F91366B045}" destId="{326B6BE2-1420-42AA-A316-56EFF6067B3E}" srcOrd="6" destOrd="0" presId="urn:microsoft.com/office/officeart/2005/8/layout/cycle2"/>
    <dgm:cxn modelId="{30EFE1E3-A951-4534-BC3C-2388159822C7}" type="presParOf" srcId="{9A6AEDB3-A550-4E60-ACBC-95F91366B045}" destId="{D7ADF3B4-9335-4E45-B0D7-42BB20AA2C95}" srcOrd="7" destOrd="0" presId="urn:microsoft.com/office/officeart/2005/8/layout/cycle2"/>
    <dgm:cxn modelId="{B8961993-8399-4291-90BA-B291ED9CB6DD}" type="presParOf" srcId="{D7ADF3B4-9335-4E45-B0D7-42BB20AA2C95}" destId="{552E39F7-B154-4CC4-8253-34D341532022}" srcOrd="0" destOrd="0" presId="urn:microsoft.com/office/officeart/2005/8/layout/cycle2"/>
    <dgm:cxn modelId="{474BD0ED-C6A5-4F3F-84D9-7A07A42AED09}" type="presParOf" srcId="{9A6AEDB3-A550-4E60-ACBC-95F91366B045}" destId="{720A5004-73BF-4EA6-96FD-CDE28B254FBC}" srcOrd="8" destOrd="0" presId="urn:microsoft.com/office/officeart/2005/8/layout/cycle2"/>
    <dgm:cxn modelId="{8C0B8706-E737-41BF-85D9-5AC89C9B7E9C}" type="presParOf" srcId="{9A6AEDB3-A550-4E60-ACBC-95F91366B045}" destId="{473FC32E-9DAE-40B9-90D7-42D4F4207B15}" srcOrd="9" destOrd="0" presId="urn:microsoft.com/office/officeart/2005/8/layout/cycle2"/>
    <dgm:cxn modelId="{AB5367E8-430E-43E0-9E2F-B831F0E30E12}" type="presParOf" srcId="{473FC32E-9DAE-40B9-90D7-42D4F4207B15}" destId="{6F876988-0FA6-4D9B-8F3E-F4FD6CFD6E4F}" srcOrd="0" destOrd="0" presId="urn:microsoft.com/office/officeart/2005/8/layout/cycle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DF690F-043D-4C16-B43B-B310F79765FE}"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GB"/>
        </a:p>
      </dgm:t>
    </dgm:pt>
    <dgm:pt modelId="{89C68655-6C5A-4D04-8571-D9A6B891E496}">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400" dirty="0" smtClean="0">
              <a:latin typeface="Open Sans" pitchFamily="34" charset="0"/>
              <a:ea typeface="Open Sans" pitchFamily="34" charset="0"/>
              <a:cs typeface="Open Sans" pitchFamily="34" charset="0"/>
            </a:rPr>
            <a:t>Stimulate green investments from the private sector</a:t>
          </a:r>
          <a:endParaRPr lang="en-GB" sz="1400" dirty="0"/>
        </a:p>
      </dgm:t>
    </dgm:pt>
    <dgm:pt modelId="{823EFAA1-FB3E-4C99-8836-94251EC1335F}" type="parTrans" cxnId="{2C747480-A90D-464C-A506-CFB6E3A11BFE}">
      <dgm:prSet/>
      <dgm:spPr/>
      <dgm:t>
        <a:bodyPr/>
        <a:lstStyle/>
        <a:p>
          <a:endParaRPr lang="en-GB" sz="2000"/>
        </a:p>
      </dgm:t>
    </dgm:pt>
    <dgm:pt modelId="{E7F22B60-583C-4CC8-9731-D185B32576EC}" type="sibTrans" cxnId="{2C747480-A90D-464C-A506-CFB6E3A11BFE}">
      <dgm:prSet/>
      <dgm:spPr/>
      <dgm:t>
        <a:bodyPr/>
        <a:lstStyle/>
        <a:p>
          <a:endParaRPr lang="en-GB" sz="2000"/>
        </a:p>
      </dgm:t>
    </dgm:pt>
    <dgm:pt modelId="{2668723B-D7B7-4621-B670-B306670EF8BC}">
      <dgm:prSet custT="1"/>
      <dgm:spPr>
        <a:solidFill>
          <a:srgbClr val="996633">
            <a:alpha val="50000"/>
          </a:srgbClr>
        </a:solidFill>
      </dgm:spPr>
      <dgm:t>
        <a:bodyPr/>
        <a:lstStyle/>
        <a:p>
          <a:r>
            <a:rPr lang="en-US" sz="1400" dirty="0" smtClean="0">
              <a:latin typeface="Open Sans" pitchFamily="34" charset="0"/>
              <a:ea typeface="Open Sans" pitchFamily="34" charset="0"/>
              <a:cs typeface="Open Sans" pitchFamily="34" charset="0"/>
            </a:rPr>
            <a:t>Manage impacts from brown investments</a:t>
          </a:r>
        </a:p>
      </dgm:t>
    </dgm:pt>
    <dgm:pt modelId="{C3E9A712-3268-4D66-9451-2B18F04FDAE9}" type="parTrans" cxnId="{4D6A8A54-6F15-4AF7-AD08-C48934BAFB2A}">
      <dgm:prSet/>
      <dgm:spPr/>
      <dgm:t>
        <a:bodyPr/>
        <a:lstStyle/>
        <a:p>
          <a:endParaRPr lang="en-GB" sz="2000"/>
        </a:p>
      </dgm:t>
    </dgm:pt>
    <dgm:pt modelId="{16C25EC6-6B1B-4F0C-8D00-0AEC470F6C5C}" type="sibTrans" cxnId="{4D6A8A54-6F15-4AF7-AD08-C48934BAFB2A}">
      <dgm:prSet/>
      <dgm:spPr/>
      <dgm:t>
        <a:bodyPr/>
        <a:lstStyle/>
        <a:p>
          <a:endParaRPr lang="en-GB" sz="2000"/>
        </a:p>
      </dgm:t>
    </dgm:pt>
    <dgm:pt modelId="{A1A08CAF-049F-47A7-98F4-7EB0A39A36C4}">
      <dgm:prSet custT="1">
        <dgm:style>
          <a:lnRef idx="3">
            <a:schemeClr val="lt1"/>
          </a:lnRef>
          <a:fillRef idx="1">
            <a:schemeClr val="accent4"/>
          </a:fillRef>
          <a:effectRef idx="1">
            <a:schemeClr val="accent4"/>
          </a:effectRef>
          <a:fontRef idx="minor">
            <a:schemeClr val="lt1"/>
          </a:fontRef>
        </dgm:style>
      </dgm:prSet>
      <dgm:spPr/>
      <dgm:t>
        <a:bodyPr/>
        <a:lstStyle/>
        <a:p>
          <a:r>
            <a:rPr lang="en-US" sz="1400" dirty="0" smtClean="0">
              <a:latin typeface="Open Sans" pitchFamily="34" charset="0"/>
              <a:ea typeface="Open Sans" pitchFamily="34" charset="0"/>
              <a:cs typeface="Open Sans" pitchFamily="34" charset="0"/>
            </a:rPr>
            <a:t>Ensuring sustainable financing for the public sector</a:t>
          </a:r>
        </a:p>
      </dgm:t>
    </dgm:pt>
    <dgm:pt modelId="{9D7EFE0E-B0CF-4EE9-B55F-B2AEFCDF1CBF}" type="parTrans" cxnId="{51D0DEC8-960A-4C90-B100-426443672D48}">
      <dgm:prSet/>
      <dgm:spPr/>
      <dgm:t>
        <a:bodyPr/>
        <a:lstStyle/>
        <a:p>
          <a:endParaRPr lang="en-GB" sz="2000"/>
        </a:p>
      </dgm:t>
    </dgm:pt>
    <dgm:pt modelId="{B50CD800-C88D-4647-B9C3-A3DE7E4D4343}" type="sibTrans" cxnId="{51D0DEC8-960A-4C90-B100-426443672D48}">
      <dgm:prSet/>
      <dgm:spPr/>
      <dgm:t>
        <a:bodyPr/>
        <a:lstStyle/>
        <a:p>
          <a:endParaRPr lang="en-GB" sz="2000"/>
        </a:p>
      </dgm:t>
    </dgm:pt>
    <dgm:pt modelId="{D85E4041-6C49-48B4-BE90-4FC820D958B0}">
      <dgm:prSet custT="1"/>
      <dgm:spPr/>
      <dgm:t>
        <a:bodyPr/>
        <a:lstStyle/>
        <a:p>
          <a:r>
            <a:rPr lang="en-US" sz="1400" dirty="0" smtClean="0">
              <a:latin typeface="Open Sans" pitchFamily="34" charset="0"/>
              <a:ea typeface="Open Sans" pitchFamily="34" charset="0"/>
              <a:cs typeface="Open Sans" pitchFamily="34" charset="0"/>
            </a:rPr>
            <a:t>Fostering human capital – within government and creating jobs</a:t>
          </a:r>
        </a:p>
      </dgm:t>
    </dgm:pt>
    <dgm:pt modelId="{810ACDC4-5B06-4C59-96F9-30B086D21D8F}" type="parTrans" cxnId="{9EC33808-BD7B-4F21-8FBB-56851747C4FD}">
      <dgm:prSet/>
      <dgm:spPr/>
      <dgm:t>
        <a:bodyPr/>
        <a:lstStyle/>
        <a:p>
          <a:endParaRPr lang="en-GB" sz="2000"/>
        </a:p>
      </dgm:t>
    </dgm:pt>
    <dgm:pt modelId="{5A4FFBCF-03D7-472D-AD97-D2CF5ACF50C4}" type="sibTrans" cxnId="{9EC33808-BD7B-4F21-8FBB-56851747C4FD}">
      <dgm:prSet/>
      <dgm:spPr/>
      <dgm:t>
        <a:bodyPr/>
        <a:lstStyle/>
        <a:p>
          <a:endParaRPr lang="en-GB" sz="2000"/>
        </a:p>
      </dgm:t>
    </dgm:pt>
    <dgm:pt modelId="{248C1C22-47F9-45BE-91C6-E01D003F345A}" type="pres">
      <dgm:prSet presAssocID="{46DF690F-043D-4C16-B43B-B310F79765FE}" presName="Name0" presStyleCnt="0">
        <dgm:presLayoutVars>
          <dgm:dir/>
          <dgm:resizeHandles val="exact"/>
        </dgm:presLayoutVars>
      </dgm:prSet>
      <dgm:spPr/>
      <dgm:t>
        <a:bodyPr/>
        <a:lstStyle/>
        <a:p>
          <a:endParaRPr lang="en-US"/>
        </a:p>
      </dgm:t>
    </dgm:pt>
    <dgm:pt modelId="{FD756272-E00E-4CFC-A7E9-A64752909BA8}" type="pres">
      <dgm:prSet presAssocID="{89C68655-6C5A-4D04-8571-D9A6B891E496}" presName="Name5" presStyleLbl="vennNode1" presStyleIdx="0" presStyleCnt="4" custLinFactX="3432" custLinFactNeighborX="100000" custLinFactNeighborY="-2992">
        <dgm:presLayoutVars>
          <dgm:bulletEnabled val="1"/>
        </dgm:presLayoutVars>
      </dgm:prSet>
      <dgm:spPr/>
      <dgm:t>
        <a:bodyPr/>
        <a:lstStyle/>
        <a:p>
          <a:endParaRPr lang="en-GB"/>
        </a:p>
      </dgm:t>
    </dgm:pt>
    <dgm:pt modelId="{876D34DF-FDF9-4EE5-BA5F-0B1D1A1890BF}" type="pres">
      <dgm:prSet presAssocID="{E7F22B60-583C-4CC8-9731-D185B32576EC}" presName="space" presStyleCnt="0"/>
      <dgm:spPr/>
    </dgm:pt>
    <dgm:pt modelId="{7794B522-8D8F-493D-8540-41478EF41CA8}" type="pres">
      <dgm:prSet presAssocID="{2668723B-D7B7-4621-B670-B306670EF8BC}" presName="Name5" presStyleLbl="vennNode1" presStyleIdx="1" presStyleCnt="4" custLinFactNeighborX="52030" custLinFactNeighborY="37937">
        <dgm:presLayoutVars>
          <dgm:bulletEnabled val="1"/>
        </dgm:presLayoutVars>
      </dgm:prSet>
      <dgm:spPr/>
      <dgm:t>
        <a:bodyPr/>
        <a:lstStyle/>
        <a:p>
          <a:endParaRPr lang="en-US"/>
        </a:p>
      </dgm:t>
    </dgm:pt>
    <dgm:pt modelId="{479E98C1-7CC7-4038-ADD0-C95621FEF639}" type="pres">
      <dgm:prSet presAssocID="{16C25EC6-6B1B-4F0C-8D00-0AEC470F6C5C}" presName="space" presStyleCnt="0"/>
      <dgm:spPr/>
    </dgm:pt>
    <dgm:pt modelId="{8A40F57D-79C3-4CA8-9D50-FB40DC271E7F}" type="pres">
      <dgm:prSet presAssocID="{A1A08CAF-049F-47A7-98F4-7EB0A39A36C4}" presName="Name5" presStyleLbl="vennNode1" presStyleIdx="2" presStyleCnt="4" custLinFactNeighborY="12353">
        <dgm:presLayoutVars>
          <dgm:bulletEnabled val="1"/>
        </dgm:presLayoutVars>
      </dgm:prSet>
      <dgm:spPr/>
      <dgm:t>
        <a:bodyPr/>
        <a:lstStyle/>
        <a:p>
          <a:endParaRPr lang="en-US"/>
        </a:p>
      </dgm:t>
    </dgm:pt>
    <dgm:pt modelId="{C9D2D5D4-FF51-4559-8F6D-D1173625D9D1}" type="pres">
      <dgm:prSet presAssocID="{B50CD800-C88D-4647-B9C3-A3DE7E4D4343}" presName="space" presStyleCnt="0"/>
      <dgm:spPr/>
    </dgm:pt>
    <dgm:pt modelId="{DFC0D95A-DD81-411F-A6EC-A9F22637CC18}" type="pres">
      <dgm:prSet presAssocID="{D85E4041-6C49-48B4-BE90-4FC820D958B0}" presName="Name5" presStyleLbl="vennNode1" presStyleIdx="3" presStyleCnt="4" custLinFactNeighborY="8632">
        <dgm:presLayoutVars>
          <dgm:bulletEnabled val="1"/>
        </dgm:presLayoutVars>
      </dgm:prSet>
      <dgm:spPr/>
      <dgm:t>
        <a:bodyPr/>
        <a:lstStyle/>
        <a:p>
          <a:endParaRPr lang="en-US"/>
        </a:p>
      </dgm:t>
    </dgm:pt>
  </dgm:ptLst>
  <dgm:cxnLst>
    <dgm:cxn modelId="{9C4F2925-0FAA-4F90-883D-6BBD95EFD2AD}" type="presOf" srcId="{D85E4041-6C49-48B4-BE90-4FC820D958B0}" destId="{DFC0D95A-DD81-411F-A6EC-A9F22637CC18}" srcOrd="0" destOrd="0" presId="urn:microsoft.com/office/officeart/2005/8/layout/venn3"/>
    <dgm:cxn modelId="{51D0DEC8-960A-4C90-B100-426443672D48}" srcId="{46DF690F-043D-4C16-B43B-B310F79765FE}" destId="{A1A08CAF-049F-47A7-98F4-7EB0A39A36C4}" srcOrd="2" destOrd="0" parTransId="{9D7EFE0E-B0CF-4EE9-B55F-B2AEFCDF1CBF}" sibTransId="{B50CD800-C88D-4647-B9C3-A3DE7E4D4343}"/>
    <dgm:cxn modelId="{9EC33808-BD7B-4F21-8FBB-56851747C4FD}" srcId="{46DF690F-043D-4C16-B43B-B310F79765FE}" destId="{D85E4041-6C49-48B4-BE90-4FC820D958B0}" srcOrd="3" destOrd="0" parTransId="{810ACDC4-5B06-4C59-96F9-30B086D21D8F}" sibTransId="{5A4FFBCF-03D7-472D-AD97-D2CF5ACF50C4}"/>
    <dgm:cxn modelId="{811CE087-A0E8-4B3B-986C-719654C58A68}" type="presOf" srcId="{A1A08CAF-049F-47A7-98F4-7EB0A39A36C4}" destId="{8A40F57D-79C3-4CA8-9D50-FB40DC271E7F}" srcOrd="0" destOrd="0" presId="urn:microsoft.com/office/officeart/2005/8/layout/venn3"/>
    <dgm:cxn modelId="{4D6A8A54-6F15-4AF7-AD08-C48934BAFB2A}" srcId="{46DF690F-043D-4C16-B43B-B310F79765FE}" destId="{2668723B-D7B7-4621-B670-B306670EF8BC}" srcOrd="1" destOrd="0" parTransId="{C3E9A712-3268-4D66-9451-2B18F04FDAE9}" sibTransId="{16C25EC6-6B1B-4F0C-8D00-0AEC470F6C5C}"/>
    <dgm:cxn modelId="{7DF4D95D-2F40-461A-8DB3-A5BCBD08BF45}" type="presOf" srcId="{2668723B-D7B7-4621-B670-B306670EF8BC}" destId="{7794B522-8D8F-493D-8540-41478EF41CA8}" srcOrd="0" destOrd="0" presId="urn:microsoft.com/office/officeart/2005/8/layout/venn3"/>
    <dgm:cxn modelId="{2C747480-A90D-464C-A506-CFB6E3A11BFE}" srcId="{46DF690F-043D-4C16-B43B-B310F79765FE}" destId="{89C68655-6C5A-4D04-8571-D9A6B891E496}" srcOrd="0" destOrd="0" parTransId="{823EFAA1-FB3E-4C99-8836-94251EC1335F}" sibTransId="{E7F22B60-583C-4CC8-9731-D185B32576EC}"/>
    <dgm:cxn modelId="{AB77F733-55C4-454C-90A2-E345D247EAFD}" type="presOf" srcId="{89C68655-6C5A-4D04-8571-D9A6B891E496}" destId="{FD756272-E00E-4CFC-A7E9-A64752909BA8}" srcOrd="0" destOrd="0" presId="urn:microsoft.com/office/officeart/2005/8/layout/venn3"/>
    <dgm:cxn modelId="{72654DDC-C63D-4458-B732-4C226B6E7CC8}" type="presOf" srcId="{46DF690F-043D-4C16-B43B-B310F79765FE}" destId="{248C1C22-47F9-45BE-91C6-E01D003F345A}" srcOrd="0" destOrd="0" presId="urn:microsoft.com/office/officeart/2005/8/layout/venn3"/>
    <dgm:cxn modelId="{39BA323E-DEB2-4F8A-8473-4EAEF346509E}" type="presParOf" srcId="{248C1C22-47F9-45BE-91C6-E01D003F345A}" destId="{FD756272-E00E-4CFC-A7E9-A64752909BA8}" srcOrd="0" destOrd="0" presId="urn:microsoft.com/office/officeart/2005/8/layout/venn3"/>
    <dgm:cxn modelId="{79DE1B69-449E-4ABD-93C9-87152018DE78}" type="presParOf" srcId="{248C1C22-47F9-45BE-91C6-E01D003F345A}" destId="{876D34DF-FDF9-4EE5-BA5F-0B1D1A1890BF}" srcOrd="1" destOrd="0" presId="urn:microsoft.com/office/officeart/2005/8/layout/venn3"/>
    <dgm:cxn modelId="{A679C656-7805-4AC7-BA27-E2ED47BB1CBC}" type="presParOf" srcId="{248C1C22-47F9-45BE-91C6-E01D003F345A}" destId="{7794B522-8D8F-493D-8540-41478EF41CA8}" srcOrd="2" destOrd="0" presId="urn:microsoft.com/office/officeart/2005/8/layout/venn3"/>
    <dgm:cxn modelId="{493B9EAF-93FE-4AB2-8F3A-393B080FB05C}" type="presParOf" srcId="{248C1C22-47F9-45BE-91C6-E01D003F345A}" destId="{479E98C1-7CC7-4038-ADD0-C95621FEF639}" srcOrd="3" destOrd="0" presId="urn:microsoft.com/office/officeart/2005/8/layout/venn3"/>
    <dgm:cxn modelId="{DC61C0E7-B64C-4079-9BF1-4187CF862925}" type="presParOf" srcId="{248C1C22-47F9-45BE-91C6-E01D003F345A}" destId="{8A40F57D-79C3-4CA8-9D50-FB40DC271E7F}" srcOrd="4" destOrd="0" presId="urn:microsoft.com/office/officeart/2005/8/layout/venn3"/>
    <dgm:cxn modelId="{4DEF088F-4D2C-40B8-8B3B-B9A3489C8B50}" type="presParOf" srcId="{248C1C22-47F9-45BE-91C6-E01D003F345A}" destId="{C9D2D5D4-FF51-4559-8F6D-D1173625D9D1}" srcOrd="5" destOrd="0" presId="urn:microsoft.com/office/officeart/2005/8/layout/venn3"/>
    <dgm:cxn modelId="{C6B0C1C1-C84B-4765-BBFC-DBC6A42326DB}" type="presParOf" srcId="{248C1C22-47F9-45BE-91C6-E01D003F345A}" destId="{DFC0D95A-DD81-411F-A6EC-A9F22637CC18}" srcOrd="6" destOrd="0" presId="urn:microsoft.com/office/officeart/2005/8/layout/venn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A4C340-5FF9-4E7C-A583-EF15C2DD81B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FEE7D0EF-7F2F-4098-BB0F-4A4D7DDF7121}">
      <dgm:prSet phldrT="[Text]" custT="1"/>
      <dgm:spPr/>
      <dgm:t>
        <a:bodyPr/>
        <a:lstStyle/>
        <a:p>
          <a:r>
            <a:rPr lang="en-US" sz="2800" dirty="0" smtClean="0"/>
            <a:t>GEPF</a:t>
          </a:r>
          <a:endParaRPr lang="en-GB" sz="2800" dirty="0"/>
        </a:p>
      </dgm:t>
    </dgm:pt>
    <dgm:pt modelId="{84D72774-4259-4C26-9F46-44DD61BAFFC3}" type="parTrans" cxnId="{0FDF812F-FAC3-4166-BC87-974D4C0BCB05}">
      <dgm:prSet/>
      <dgm:spPr/>
      <dgm:t>
        <a:bodyPr/>
        <a:lstStyle/>
        <a:p>
          <a:endParaRPr lang="en-GB" sz="2400"/>
        </a:p>
      </dgm:t>
    </dgm:pt>
    <dgm:pt modelId="{D6525D95-3F1F-4A6A-BED0-B3240A04A015}" type="sibTrans" cxnId="{0FDF812F-FAC3-4166-BC87-974D4C0BCB05}">
      <dgm:prSet/>
      <dgm:spPr/>
      <dgm:t>
        <a:bodyPr/>
        <a:lstStyle/>
        <a:p>
          <a:endParaRPr lang="en-GB" sz="2400"/>
        </a:p>
      </dgm:t>
    </dgm:pt>
    <dgm:pt modelId="{9B6B1FAF-F36C-4834-B67B-54FD84FE63D6}">
      <dgm:prSet phldrT="[Text]" custT="1"/>
      <dgm:spPr/>
      <dgm:t>
        <a:bodyPr/>
        <a:lstStyle/>
        <a:p>
          <a:r>
            <a:rPr lang="en-US" sz="1000" dirty="0" smtClean="0"/>
            <a:t>3. Good health</a:t>
          </a:r>
          <a:endParaRPr lang="en-GB" sz="1000" dirty="0"/>
        </a:p>
      </dgm:t>
    </dgm:pt>
    <dgm:pt modelId="{E93EED6E-F6AF-4CD0-913A-97890224D691}" type="parTrans" cxnId="{C5187BD6-E880-4DD7-973F-89F664A8B2A3}">
      <dgm:prSet/>
      <dgm:spPr/>
      <dgm:t>
        <a:bodyPr/>
        <a:lstStyle/>
        <a:p>
          <a:endParaRPr lang="en-GB" sz="2400"/>
        </a:p>
      </dgm:t>
    </dgm:pt>
    <dgm:pt modelId="{FF752C1E-5B6A-4085-9FA2-8ABA1BA048B8}" type="sibTrans" cxnId="{C5187BD6-E880-4DD7-973F-89F664A8B2A3}">
      <dgm:prSet/>
      <dgm:spPr/>
      <dgm:t>
        <a:bodyPr/>
        <a:lstStyle/>
        <a:p>
          <a:endParaRPr lang="en-GB" sz="2400"/>
        </a:p>
      </dgm:t>
    </dgm:pt>
    <dgm:pt modelId="{E0A4ED26-4333-418F-90C5-93643E5CD173}">
      <dgm:prSet phldrT="[Text]" custT="1"/>
      <dgm:spPr/>
      <dgm:t>
        <a:bodyPr/>
        <a:lstStyle/>
        <a:p>
          <a:r>
            <a:rPr lang="en-US" sz="1000" dirty="0" smtClean="0"/>
            <a:t>Goal 6. Clean water and sanitation</a:t>
          </a:r>
          <a:endParaRPr lang="en-GB" sz="1000" dirty="0"/>
        </a:p>
      </dgm:t>
    </dgm:pt>
    <dgm:pt modelId="{BA72794E-4893-43A0-A2D3-07F79D44B4DA}" type="parTrans" cxnId="{A36ED20A-0BE6-4271-9049-21E9DE2D55BC}">
      <dgm:prSet/>
      <dgm:spPr/>
      <dgm:t>
        <a:bodyPr/>
        <a:lstStyle/>
        <a:p>
          <a:endParaRPr lang="en-GB" sz="2400"/>
        </a:p>
      </dgm:t>
    </dgm:pt>
    <dgm:pt modelId="{0F742C3C-FF23-45F6-8527-8EF554A5886D}" type="sibTrans" cxnId="{A36ED20A-0BE6-4271-9049-21E9DE2D55BC}">
      <dgm:prSet/>
      <dgm:spPr/>
      <dgm:t>
        <a:bodyPr/>
        <a:lstStyle/>
        <a:p>
          <a:endParaRPr lang="en-GB" sz="2400"/>
        </a:p>
      </dgm:t>
    </dgm:pt>
    <dgm:pt modelId="{34B00729-1E0A-4BF5-A935-63D21FD764F9}">
      <dgm:prSet phldrT="[Text]" custT="1"/>
      <dgm:spPr/>
      <dgm:t>
        <a:bodyPr/>
        <a:lstStyle/>
        <a:p>
          <a:r>
            <a:rPr lang="en-US" sz="1000" dirty="0" smtClean="0"/>
            <a:t>11. Sustainable cities and communities</a:t>
          </a:r>
          <a:endParaRPr lang="en-GB" sz="1000" dirty="0"/>
        </a:p>
      </dgm:t>
    </dgm:pt>
    <dgm:pt modelId="{6C4F6389-6E34-45E8-A0E8-22AAE951C7B4}" type="parTrans" cxnId="{DB3178BC-D7D4-41C4-A1CD-789B6EC76991}">
      <dgm:prSet/>
      <dgm:spPr/>
      <dgm:t>
        <a:bodyPr/>
        <a:lstStyle/>
        <a:p>
          <a:endParaRPr lang="en-GB" sz="2400"/>
        </a:p>
      </dgm:t>
    </dgm:pt>
    <dgm:pt modelId="{5A2FB401-4C4B-461C-9F1E-583BF7072574}" type="sibTrans" cxnId="{DB3178BC-D7D4-41C4-A1CD-789B6EC76991}">
      <dgm:prSet/>
      <dgm:spPr/>
      <dgm:t>
        <a:bodyPr/>
        <a:lstStyle/>
        <a:p>
          <a:endParaRPr lang="en-GB" sz="2400"/>
        </a:p>
      </dgm:t>
    </dgm:pt>
    <dgm:pt modelId="{8B7A477A-2BBF-4869-95E8-46FD4DA21DF8}">
      <dgm:prSet phldrT="[Text]" custT="1"/>
      <dgm:spPr/>
      <dgm:t>
        <a:bodyPr/>
        <a:lstStyle/>
        <a:p>
          <a:r>
            <a:rPr lang="en-US" sz="1000" dirty="0" smtClean="0"/>
            <a:t>12. Responsible consumption</a:t>
          </a:r>
          <a:endParaRPr lang="en-GB" sz="1000" dirty="0"/>
        </a:p>
      </dgm:t>
    </dgm:pt>
    <dgm:pt modelId="{AE0AC040-C225-4374-8108-C465802FA994}" type="parTrans" cxnId="{8392A70B-A604-4D73-A1D9-AF2A3AC9407D}">
      <dgm:prSet/>
      <dgm:spPr/>
      <dgm:t>
        <a:bodyPr/>
        <a:lstStyle/>
        <a:p>
          <a:endParaRPr lang="en-GB" sz="2400"/>
        </a:p>
      </dgm:t>
    </dgm:pt>
    <dgm:pt modelId="{7FB9612B-7AA4-4420-A7DA-44D2E4288471}" type="sibTrans" cxnId="{8392A70B-A604-4D73-A1D9-AF2A3AC9407D}">
      <dgm:prSet/>
      <dgm:spPr/>
      <dgm:t>
        <a:bodyPr/>
        <a:lstStyle/>
        <a:p>
          <a:endParaRPr lang="en-GB" sz="2400"/>
        </a:p>
      </dgm:t>
    </dgm:pt>
    <dgm:pt modelId="{6619B8AE-2C3F-4B2D-A9CA-6514ED696FB3}">
      <dgm:prSet phldrT="[Text]" custT="1"/>
      <dgm:spPr/>
      <dgm:t>
        <a:bodyPr/>
        <a:lstStyle/>
        <a:p>
          <a:r>
            <a:rPr lang="en-US" sz="1000" dirty="0" smtClean="0"/>
            <a:t>13. Protect the planet</a:t>
          </a:r>
          <a:endParaRPr lang="en-GB" sz="1000" dirty="0"/>
        </a:p>
      </dgm:t>
    </dgm:pt>
    <dgm:pt modelId="{7A7F4EA5-9397-4107-AD32-80A34C017843}" type="parTrans" cxnId="{E064F66F-879A-4DCB-A269-A30EA98DDF48}">
      <dgm:prSet/>
      <dgm:spPr/>
      <dgm:t>
        <a:bodyPr/>
        <a:lstStyle/>
        <a:p>
          <a:endParaRPr lang="en-GB" sz="2400"/>
        </a:p>
      </dgm:t>
    </dgm:pt>
    <dgm:pt modelId="{1A180C52-37AC-4853-BB1E-AF10034B7906}" type="sibTrans" cxnId="{E064F66F-879A-4DCB-A269-A30EA98DDF48}">
      <dgm:prSet/>
      <dgm:spPr/>
      <dgm:t>
        <a:bodyPr/>
        <a:lstStyle/>
        <a:p>
          <a:endParaRPr lang="en-GB" sz="2400"/>
        </a:p>
      </dgm:t>
    </dgm:pt>
    <dgm:pt modelId="{58652756-4A1C-453F-9155-FEEA74CAA2FC}">
      <dgm:prSet phldrT="[Text]" custT="1"/>
      <dgm:spPr/>
      <dgm:t>
        <a:bodyPr/>
        <a:lstStyle/>
        <a:p>
          <a:r>
            <a:rPr lang="en-US" sz="1000" dirty="0" smtClean="0"/>
            <a:t>14. Life below water</a:t>
          </a:r>
          <a:endParaRPr lang="en-GB" sz="1000" dirty="0"/>
        </a:p>
      </dgm:t>
    </dgm:pt>
    <dgm:pt modelId="{B9380B9C-46DE-458A-AB46-695052F0849E}" type="parTrans" cxnId="{A740D3B7-4F67-43AA-AF67-16679BF5C09A}">
      <dgm:prSet/>
      <dgm:spPr/>
      <dgm:t>
        <a:bodyPr/>
        <a:lstStyle/>
        <a:p>
          <a:endParaRPr lang="en-GB" sz="2400"/>
        </a:p>
      </dgm:t>
    </dgm:pt>
    <dgm:pt modelId="{28867393-A7CC-4686-A2C5-19873FD01518}" type="sibTrans" cxnId="{A740D3B7-4F67-43AA-AF67-16679BF5C09A}">
      <dgm:prSet/>
      <dgm:spPr/>
      <dgm:t>
        <a:bodyPr/>
        <a:lstStyle/>
        <a:p>
          <a:endParaRPr lang="en-GB" sz="2400"/>
        </a:p>
      </dgm:t>
    </dgm:pt>
    <dgm:pt modelId="{B2B19799-863C-4F3C-9FF7-D9C85C0A4D4E}">
      <dgm:prSet phldrT="[Text]" custT="1"/>
      <dgm:spPr/>
      <dgm:t>
        <a:bodyPr/>
        <a:lstStyle/>
        <a:p>
          <a:r>
            <a:rPr lang="en-US" sz="1000" dirty="0" smtClean="0"/>
            <a:t>15. Life on land</a:t>
          </a:r>
          <a:endParaRPr lang="en-GB" sz="1000" dirty="0"/>
        </a:p>
      </dgm:t>
    </dgm:pt>
    <dgm:pt modelId="{7F8FFFCF-2900-4F84-AA67-39ED71C0A4CA}" type="parTrans" cxnId="{E855562F-4DC5-473E-A38D-3F70279EE379}">
      <dgm:prSet/>
      <dgm:spPr/>
      <dgm:t>
        <a:bodyPr/>
        <a:lstStyle/>
        <a:p>
          <a:endParaRPr lang="en-GB" sz="2400"/>
        </a:p>
      </dgm:t>
    </dgm:pt>
    <dgm:pt modelId="{F50E10A7-0540-4021-9F61-DFD81B907905}" type="sibTrans" cxnId="{E855562F-4DC5-473E-A38D-3F70279EE379}">
      <dgm:prSet/>
      <dgm:spPr/>
      <dgm:t>
        <a:bodyPr/>
        <a:lstStyle/>
        <a:p>
          <a:endParaRPr lang="en-GB" sz="2400"/>
        </a:p>
      </dgm:t>
    </dgm:pt>
    <dgm:pt modelId="{EC998794-2EA3-4DB1-A3A8-EBB99A4B4D87}">
      <dgm:prSet phldrT="[Text]" custT="1"/>
      <dgm:spPr/>
      <dgm:t>
        <a:bodyPr/>
        <a:lstStyle/>
        <a:p>
          <a:r>
            <a:rPr lang="en-US" sz="1000" dirty="0" smtClean="0"/>
            <a:t>1. No poverty</a:t>
          </a:r>
          <a:endParaRPr lang="en-GB" sz="1000" dirty="0"/>
        </a:p>
      </dgm:t>
    </dgm:pt>
    <dgm:pt modelId="{BFAE7A2B-EDBF-411B-B502-E6EA5741B5E9}" type="parTrans" cxnId="{32C22246-6BB6-4EAD-96A5-41E86B088B4B}">
      <dgm:prSet/>
      <dgm:spPr/>
      <dgm:t>
        <a:bodyPr/>
        <a:lstStyle/>
        <a:p>
          <a:endParaRPr lang="en-GB" sz="2400"/>
        </a:p>
      </dgm:t>
    </dgm:pt>
    <dgm:pt modelId="{EE767343-C44D-40D8-80FD-D212FCD0C821}" type="sibTrans" cxnId="{32C22246-6BB6-4EAD-96A5-41E86B088B4B}">
      <dgm:prSet/>
      <dgm:spPr/>
      <dgm:t>
        <a:bodyPr/>
        <a:lstStyle/>
        <a:p>
          <a:endParaRPr lang="en-GB" sz="2400"/>
        </a:p>
      </dgm:t>
    </dgm:pt>
    <dgm:pt modelId="{E1AB7187-AD50-486A-802C-FC875687EFB6}">
      <dgm:prSet phldrT="[Text]" custT="1"/>
      <dgm:spPr/>
      <dgm:t>
        <a:bodyPr/>
        <a:lstStyle/>
        <a:p>
          <a:r>
            <a:rPr lang="en-US" sz="1000" dirty="0" smtClean="0"/>
            <a:t>2. No hunger</a:t>
          </a:r>
          <a:endParaRPr lang="en-GB" sz="1000" dirty="0"/>
        </a:p>
      </dgm:t>
    </dgm:pt>
    <dgm:pt modelId="{89F9C554-751B-41AE-BD6B-9543F77F3E08}" type="parTrans" cxnId="{4710E954-3A20-4805-AC37-7AEA3BAF20F2}">
      <dgm:prSet/>
      <dgm:spPr/>
      <dgm:t>
        <a:bodyPr/>
        <a:lstStyle/>
        <a:p>
          <a:endParaRPr lang="en-GB" sz="2400"/>
        </a:p>
      </dgm:t>
    </dgm:pt>
    <dgm:pt modelId="{F2EA3860-EAB0-41AD-83E1-5A3D18B3B1D1}" type="sibTrans" cxnId="{4710E954-3A20-4805-AC37-7AEA3BAF20F2}">
      <dgm:prSet/>
      <dgm:spPr/>
      <dgm:t>
        <a:bodyPr/>
        <a:lstStyle/>
        <a:p>
          <a:endParaRPr lang="en-GB" sz="2400"/>
        </a:p>
      </dgm:t>
    </dgm:pt>
    <dgm:pt modelId="{1924C47B-9733-42C9-8B8E-D7260DFA0429}">
      <dgm:prSet phldrT="[Text]" custT="1"/>
      <dgm:spPr/>
      <dgm:t>
        <a:bodyPr/>
        <a:lstStyle/>
        <a:p>
          <a:r>
            <a:rPr lang="en-US" sz="1000" dirty="0" smtClean="0"/>
            <a:t>7. Renewable energy</a:t>
          </a:r>
          <a:endParaRPr lang="en-GB" sz="1000" dirty="0"/>
        </a:p>
      </dgm:t>
    </dgm:pt>
    <dgm:pt modelId="{2C2A785B-F181-4C34-B516-A14094979B79}" type="parTrans" cxnId="{37EB72B4-FF57-46C2-A92C-1E2DC2954F2F}">
      <dgm:prSet/>
      <dgm:spPr/>
      <dgm:t>
        <a:bodyPr/>
        <a:lstStyle/>
        <a:p>
          <a:endParaRPr lang="en-GB" sz="2400"/>
        </a:p>
      </dgm:t>
    </dgm:pt>
    <dgm:pt modelId="{7D53EDFB-3DEE-4478-B839-DB5A49F1C34F}" type="sibTrans" cxnId="{37EB72B4-FF57-46C2-A92C-1E2DC2954F2F}">
      <dgm:prSet/>
      <dgm:spPr/>
      <dgm:t>
        <a:bodyPr/>
        <a:lstStyle/>
        <a:p>
          <a:endParaRPr lang="en-GB" sz="2400"/>
        </a:p>
      </dgm:t>
    </dgm:pt>
    <dgm:pt modelId="{33CA576E-93FB-45FA-9593-043FF5C45E4B}">
      <dgm:prSet/>
      <dgm:spPr/>
      <dgm:t>
        <a:bodyPr/>
        <a:lstStyle/>
        <a:p>
          <a:endParaRPr lang="en-US" dirty="0"/>
        </a:p>
      </dgm:t>
    </dgm:pt>
    <dgm:pt modelId="{0AC0BB84-CC42-4C0F-B1A7-6D5887E38E80}" type="parTrans" cxnId="{C5F6F987-83CE-4C92-9B9E-64490520CA96}">
      <dgm:prSet/>
      <dgm:spPr/>
      <dgm:t>
        <a:bodyPr/>
        <a:lstStyle/>
        <a:p>
          <a:endParaRPr lang="en-GB"/>
        </a:p>
      </dgm:t>
    </dgm:pt>
    <dgm:pt modelId="{4DC9005F-CF79-4D75-909C-8148EF83A550}" type="sibTrans" cxnId="{C5F6F987-83CE-4C92-9B9E-64490520CA96}">
      <dgm:prSet/>
      <dgm:spPr/>
      <dgm:t>
        <a:bodyPr/>
        <a:lstStyle/>
        <a:p>
          <a:endParaRPr lang="en-GB"/>
        </a:p>
      </dgm:t>
    </dgm:pt>
    <dgm:pt modelId="{441983F3-440C-482F-9D59-938CB4AAB0A9}">
      <dgm:prSet/>
      <dgm:spPr/>
      <dgm:t>
        <a:bodyPr/>
        <a:lstStyle/>
        <a:p>
          <a:endParaRPr lang="en-US" dirty="0"/>
        </a:p>
      </dgm:t>
    </dgm:pt>
    <dgm:pt modelId="{EBF99B8A-4BB1-49AA-BCF7-32FE8DDA3943}" type="parTrans" cxnId="{CA81BF1D-CC6E-49DD-95B2-78852BF5A7A5}">
      <dgm:prSet/>
      <dgm:spPr/>
      <dgm:t>
        <a:bodyPr/>
        <a:lstStyle/>
        <a:p>
          <a:endParaRPr lang="en-GB"/>
        </a:p>
      </dgm:t>
    </dgm:pt>
    <dgm:pt modelId="{255C422F-CC9A-4ECF-88FC-93C4ED04000D}" type="sibTrans" cxnId="{CA81BF1D-CC6E-49DD-95B2-78852BF5A7A5}">
      <dgm:prSet/>
      <dgm:spPr/>
      <dgm:t>
        <a:bodyPr/>
        <a:lstStyle/>
        <a:p>
          <a:endParaRPr lang="en-GB"/>
        </a:p>
      </dgm:t>
    </dgm:pt>
    <dgm:pt modelId="{747A36BF-5914-4A21-B0ED-F3B98EE5E80B}" type="pres">
      <dgm:prSet presAssocID="{AFA4C340-5FF9-4E7C-A583-EF15C2DD81BE}" presName="Name0" presStyleCnt="0">
        <dgm:presLayoutVars>
          <dgm:chMax val="1"/>
          <dgm:dir/>
          <dgm:animLvl val="ctr"/>
          <dgm:resizeHandles val="exact"/>
        </dgm:presLayoutVars>
      </dgm:prSet>
      <dgm:spPr/>
      <dgm:t>
        <a:bodyPr/>
        <a:lstStyle/>
        <a:p>
          <a:endParaRPr lang="en-US"/>
        </a:p>
      </dgm:t>
    </dgm:pt>
    <dgm:pt modelId="{17123CBA-AA9F-4621-8115-A5ED57D5D827}" type="pres">
      <dgm:prSet presAssocID="{FEE7D0EF-7F2F-4098-BB0F-4A4D7DDF7121}" presName="centerShape" presStyleLbl="node0" presStyleIdx="0" presStyleCnt="1" custScaleX="189989"/>
      <dgm:spPr/>
      <dgm:t>
        <a:bodyPr/>
        <a:lstStyle/>
        <a:p>
          <a:endParaRPr lang="en-US"/>
        </a:p>
      </dgm:t>
    </dgm:pt>
    <dgm:pt modelId="{16DCE760-8CBF-48C1-839B-3A43C22113BB}" type="pres">
      <dgm:prSet presAssocID="{9B6B1FAF-F36C-4834-B67B-54FD84FE63D6}" presName="node" presStyleLbl="node1" presStyleIdx="0" presStyleCnt="10">
        <dgm:presLayoutVars>
          <dgm:bulletEnabled val="1"/>
        </dgm:presLayoutVars>
      </dgm:prSet>
      <dgm:spPr/>
      <dgm:t>
        <a:bodyPr/>
        <a:lstStyle/>
        <a:p>
          <a:endParaRPr lang="en-US"/>
        </a:p>
      </dgm:t>
    </dgm:pt>
    <dgm:pt modelId="{C385BE19-DC40-4BF0-8EA4-C7F497AC9E22}" type="pres">
      <dgm:prSet presAssocID="{9B6B1FAF-F36C-4834-B67B-54FD84FE63D6}" presName="dummy" presStyleCnt="0"/>
      <dgm:spPr/>
    </dgm:pt>
    <dgm:pt modelId="{56115B17-7A54-4533-9C85-BC89B72F6D2C}" type="pres">
      <dgm:prSet presAssocID="{FF752C1E-5B6A-4085-9FA2-8ABA1BA048B8}" presName="sibTrans" presStyleLbl="sibTrans2D1" presStyleIdx="0" presStyleCnt="10"/>
      <dgm:spPr/>
      <dgm:t>
        <a:bodyPr/>
        <a:lstStyle/>
        <a:p>
          <a:endParaRPr lang="en-US"/>
        </a:p>
      </dgm:t>
    </dgm:pt>
    <dgm:pt modelId="{E85A2169-3414-4B96-8222-6C0896D01073}" type="pres">
      <dgm:prSet presAssocID="{E0A4ED26-4333-418F-90C5-93643E5CD173}" presName="node" presStyleLbl="node1" presStyleIdx="1" presStyleCnt="10">
        <dgm:presLayoutVars>
          <dgm:bulletEnabled val="1"/>
        </dgm:presLayoutVars>
      </dgm:prSet>
      <dgm:spPr/>
      <dgm:t>
        <a:bodyPr/>
        <a:lstStyle/>
        <a:p>
          <a:endParaRPr lang="en-US"/>
        </a:p>
      </dgm:t>
    </dgm:pt>
    <dgm:pt modelId="{7E5B9437-2D93-41A4-BC7A-3DD444B17E1A}" type="pres">
      <dgm:prSet presAssocID="{E0A4ED26-4333-418F-90C5-93643E5CD173}" presName="dummy" presStyleCnt="0"/>
      <dgm:spPr/>
    </dgm:pt>
    <dgm:pt modelId="{BC0378BF-9DBE-4076-8C85-AFF376224ED1}" type="pres">
      <dgm:prSet presAssocID="{0F742C3C-FF23-45F6-8527-8EF554A5886D}" presName="sibTrans" presStyleLbl="sibTrans2D1" presStyleIdx="1" presStyleCnt="10"/>
      <dgm:spPr/>
      <dgm:t>
        <a:bodyPr/>
        <a:lstStyle/>
        <a:p>
          <a:endParaRPr lang="en-US"/>
        </a:p>
      </dgm:t>
    </dgm:pt>
    <dgm:pt modelId="{75EBA4ED-B056-4793-9EB5-D7CDE2596CA7}" type="pres">
      <dgm:prSet presAssocID="{34B00729-1E0A-4BF5-A935-63D21FD764F9}" presName="node" presStyleLbl="node1" presStyleIdx="2" presStyleCnt="10">
        <dgm:presLayoutVars>
          <dgm:bulletEnabled val="1"/>
        </dgm:presLayoutVars>
      </dgm:prSet>
      <dgm:spPr/>
      <dgm:t>
        <a:bodyPr/>
        <a:lstStyle/>
        <a:p>
          <a:endParaRPr lang="en-US"/>
        </a:p>
      </dgm:t>
    </dgm:pt>
    <dgm:pt modelId="{B024754E-BA62-4C2F-BC41-42745FC78DEB}" type="pres">
      <dgm:prSet presAssocID="{34B00729-1E0A-4BF5-A935-63D21FD764F9}" presName="dummy" presStyleCnt="0"/>
      <dgm:spPr/>
    </dgm:pt>
    <dgm:pt modelId="{39171717-C765-4DA3-BDF8-ECDB8ECCF76C}" type="pres">
      <dgm:prSet presAssocID="{5A2FB401-4C4B-461C-9F1E-583BF7072574}" presName="sibTrans" presStyleLbl="sibTrans2D1" presStyleIdx="2" presStyleCnt="10"/>
      <dgm:spPr/>
      <dgm:t>
        <a:bodyPr/>
        <a:lstStyle/>
        <a:p>
          <a:endParaRPr lang="en-US"/>
        </a:p>
      </dgm:t>
    </dgm:pt>
    <dgm:pt modelId="{0B1AE7BE-9AD9-4F1B-ABE8-91736BB74614}" type="pres">
      <dgm:prSet presAssocID="{8B7A477A-2BBF-4869-95E8-46FD4DA21DF8}" presName="node" presStyleLbl="node1" presStyleIdx="3" presStyleCnt="10">
        <dgm:presLayoutVars>
          <dgm:bulletEnabled val="1"/>
        </dgm:presLayoutVars>
      </dgm:prSet>
      <dgm:spPr/>
      <dgm:t>
        <a:bodyPr/>
        <a:lstStyle/>
        <a:p>
          <a:endParaRPr lang="en-US"/>
        </a:p>
      </dgm:t>
    </dgm:pt>
    <dgm:pt modelId="{D153BEC5-578F-4744-93B7-0D0D49C01570}" type="pres">
      <dgm:prSet presAssocID="{8B7A477A-2BBF-4869-95E8-46FD4DA21DF8}" presName="dummy" presStyleCnt="0"/>
      <dgm:spPr/>
    </dgm:pt>
    <dgm:pt modelId="{43E74A4A-0BED-4D0F-93DD-9C54CA42F0BA}" type="pres">
      <dgm:prSet presAssocID="{7FB9612B-7AA4-4420-A7DA-44D2E4288471}" presName="sibTrans" presStyleLbl="sibTrans2D1" presStyleIdx="3" presStyleCnt="10"/>
      <dgm:spPr/>
      <dgm:t>
        <a:bodyPr/>
        <a:lstStyle/>
        <a:p>
          <a:endParaRPr lang="en-US"/>
        </a:p>
      </dgm:t>
    </dgm:pt>
    <dgm:pt modelId="{350F267A-4D77-4E82-A1FB-D09B541A8C93}" type="pres">
      <dgm:prSet presAssocID="{6619B8AE-2C3F-4B2D-A9CA-6514ED696FB3}" presName="node" presStyleLbl="node1" presStyleIdx="4" presStyleCnt="10">
        <dgm:presLayoutVars>
          <dgm:bulletEnabled val="1"/>
        </dgm:presLayoutVars>
      </dgm:prSet>
      <dgm:spPr/>
      <dgm:t>
        <a:bodyPr/>
        <a:lstStyle/>
        <a:p>
          <a:endParaRPr lang="en-US"/>
        </a:p>
      </dgm:t>
    </dgm:pt>
    <dgm:pt modelId="{4FFBF5C9-3DA7-48D4-9F80-78E2AA140B62}" type="pres">
      <dgm:prSet presAssocID="{6619B8AE-2C3F-4B2D-A9CA-6514ED696FB3}" presName="dummy" presStyleCnt="0"/>
      <dgm:spPr/>
    </dgm:pt>
    <dgm:pt modelId="{AA2E2376-ABEB-4AAB-9B37-92F353C1C3AB}" type="pres">
      <dgm:prSet presAssocID="{1A180C52-37AC-4853-BB1E-AF10034B7906}" presName="sibTrans" presStyleLbl="sibTrans2D1" presStyleIdx="4" presStyleCnt="10"/>
      <dgm:spPr/>
      <dgm:t>
        <a:bodyPr/>
        <a:lstStyle/>
        <a:p>
          <a:endParaRPr lang="en-US"/>
        </a:p>
      </dgm:t>
    </dgm:pt>
    <dgm:pt modelId="{0684C1B5-CFEA-49E7-BB89-C6EF897B179D}" type="pres">
      <dgm:prSet presAssocID="{58652756-4A1C-453F-9155-FEEA74CAA2FC}" presName="node" presStyleLbl="node1" presStyleIdx="5" presStyleCnt="10">
        <dgm:presLayoutVars>
          <dgm:bulletEnabled val="1"/>
        </dgm:presLayoutVars>
      </dgm:prSet>
      <dgm:spPr/>
      <dgm:t>
        <a:bodyPr/>
        <a:lstStyle/>
        <a:p>
          <a:endParaRPr lang="en-US"/>
        </a:p>
      </dgm:t>
    </dgm:pt>
    <dgm:pt modelId="{C9095C80-B83B-4781-A677-FC43D186FD54}" type="pres">
      <dgm:prSet presAssocID="{58652756-4A1C-453F-9155-FEEA74CAA2FC}" presName="dummy" presStyleCnt="0"/>
      <dgm:spPr/>
    </dgm:pt>
    <dgm:pt modelId="{469DC7E8-664B-4CA5-8454-FA17F85F8CE6}" type="pres">
      <dgm:prSet presAssocID="{28867393-A7CC-4686-A2C5-19873FD01518}" presName="sibTrans" presStyleLbl="sibTrans2D1" presStyleIdx="5" presStyleCnt="10"/>
      <dgm:spPr/>
      <dgm:t>
        <a:bodyPr/>
        <a:lstStyle/>
        <a:p>
          <a:endParaRPr lang="en-US"/>
        </a:p>
      </dgm:t>
    </dgm:pt>
    <dgm:pt modelId="{3EEDC552-0337-4027-86E8-AD678F0BA269}" type="pres">
      <dgm:prSet presAssocID="{B2B19799-863C-4F3C-9FF7-D9C85C0A4D4E}" presName="node" presStyleLbl="node1" presStyleIdx="6" presStyleCnt="10">
        <dgm:presLayoutVars>
          <dgm:bulletEnabled val="1"/>
        </dgm:presLayoutVars>
      </dgm:prSet>
      <dgm:spPr/>
      <dgm:t>
        <a:bodyPr/>
        <a:lstStyle/>
        <a:p>
          <a:endParaRPr lang="en-US"/>
        </a:p>
      </dgm:t>
    </dgm:pt>
    <dgm:pt modelId="{B91146C6-3741-419B-8E3C-0DDC87F591B4}" type="pres">
      <dgm:prSet presAssocID="{B2B19799-863C-4F3C-9FF7-D9C85C0A4D4E}" presName="dummy" presStyleCnt="0"/>
      <dgm:spPr/>
    </dgm:pt>
    <dgm:pt modelId="{5431131C-3908-4948-B311-578F1DA413D2}" type="pres">
      <dgm:prSet presAssocID="{F50E10A7-0540-4021-9F61-DFD81B907905}" presName="sibTrans" presStyleLbl="sibTrans2D1" presStyleIdx="6" presStyleCnt="10"/>
      <dgm:spPr/>
      <dgm:t>
        <a:bodyPr/>
        <a:lstStyle/>
        <a:p>
          <a:endParaRPr lang="en-US"/>
        </a:p>
      </dgm:t>
    </dgm:pt>
    <dgm:pt modelId="{AD3ED1D5-7249-4C6A-BAEF-513C554218E8}" type="pres">
      <dgm:prSet presAssocID="{EC998794-2EA3-4DB1-A3A8-EBB99A4B4D87}" presName="node" presStyleLbl="node1" presStyleIdx="7" presStyleCnt="10">
        <dgm:presLayoutVars>
          <dgm:bulletEnabled val="1"/>
        </dgm:presLayoutVars>
      </dgm:prSet>
      <dgm:spPr/>
      <dgm:t>
        <a:bodyPr/>
        <a:lstStyle/>
        <a:p>
          <a:endParaRPr lang="en-US"/>
        </a:p>
      </dgm:t>
    </dgm:pt>
    <dgm:pt modelId="{C0EBC98F-6275-453C-BE44-7E919D7A9D5D}" type="pres">
      <dgm:prSet presAssocID="{EC998794-2EA3-4DB1-A3A8-EBB99A4B4D87}" presName="dummy" presStyleCnt="0"/>
      <dgm:spPr/>
    </dgm:pt>
    <dgm:pt modelId="{1C108DEC-89A2-4138-8582-FA1F56F77252}" type="pres">
      <dgm:prSet presAssocID="{EE767343-C44D-40D8-80FD-D212FCD0C821}" presName="sibTrans" presStyleLbl="sibTrans2D1" presStyleIdx="7" presStyleCnt="10"/>
      <dgm:spPr/>
      <dgm:t>
        <a:bodyPr/>
        <a:lstStyle/>
        <a:p>
          <a:endParaRPr lang="en-US"/>
        </a:p>
      </dgm:t>
    </dgm:pt>
    <dgm:pt modelId="{96A02862-7BCD-4D00-8D8D-D75D88694B35}" type="pres">
      <dgm:prSet presAssocID="{E1AB7187-AD50-486A-802C-FC875687EFB6}" presName="node" presStyleLbl="node1" presStyleIdx="8" presStyleCnt="10">
        <dgm:presLayoutVars>
          <dgm:bulletEnabled val="1"/>
        </dgm:presLayoutVars>
      </dgm:prSet>
      <dgm:spPr/>
      <dgm:t>
        <a:bodyPr/>
        <a:lstStyle/>
        <a:p>
          <a:endParaRPr lang="en-US"/>
        </a:p>
      </dgm:t>
    </dgm:pt>
    <dgm:pt modelId="{97F660A7-589B-4470-BE91-2AE23A0C4BFC}" type="pres">
      <dgm:prSet presAssocID="{E1AB7187-AD50-486A-802C-FC875687EFB6}" presName="dummy" presStyleCnt="0"/>
      <dgm:spPr/>
    </dgm:pt>
    <dgm:pt modelId="{441E3387-E6A5-4B75-A912-13B9FE169A1D}" type="pres">
      <dgm:prSet presAssocID="{F2EA3860-EAB0-41AD-83E1-5A3D18B3B1D1}" presName="sibTrans" presStyleLbl="sibTrans2D1" presStyleIdx="8" presStyleCnt="10"/>
      <dgm:spPr/>
      <dgm:t>
        <a:bodyPr/>
        <a:lstStyle/>
        <a:p>
          <a:endParaRPr lang="en-US"/>
        </a:p>
      </dgm:t>
    </dgm:pt>
    <dgm:pt modelId="{47ECC025-F065-4EB1-A9E8-C5E5324FB284}" type="pres">
      <dgm:prSet presAssocID="{1924C47B-9733-42C9-8B8E-D7260DFA0429}" presName="node" presStyleLbl="node1" presStyleIdx="9" presStyleCnt="10">
        <dgm:presLayoutVars>
          <dgm:bulletEnabled val="1"/>
        </dgm:presLayoutVars>
      </dgm:prSet>
      <dgm:spPr/>
      <dgm:t>
        <a:bodyPr/>
        <a:lstStyle/>
        <a:p>
          <a:endParaRPr lang="en-US"/>
        </a:p>
      </dgm:t>
    </dgm:pt>
    <dgm:pt modelId="{E29B2728-D8A9-4FF9-B11D-E8F328035ED1}" type="pres">
      <dgm:prSet presAssocID="{1924C47B-9733-42C9-8B8E-D7260DFA0429}" presName="dummy" presStyleCnt="0"/>
      <dgm:spPr/>
    </dgm:pt>
    <dgm:pt modelId="{C84B236E-832F-4590-AF41-FA39EE3E65E8}" type="pres">
      <dgm:prSet presAssocID="{7D53EDFB-3DEE-4478-B839-DB5A49F1C34F}" presName="sibTrans" presStyleLbl="sibTrans2D1" presStyleIdx="9" presStyleCnt="10"/>
      <dgm:spPr/>
      <dgm:t>
        <a:bodyPr/>
        <a:lstStyle/>
        <a:p>
          <a:endParaRPr lang="en-US"/>
        </a:p>
      </dgm:t>
    </dgm:pt>
  </dgm:ptLst>
  <dgm:cxnLst>
    <dgm:cxn modelId="{0C95032E-5473-4F63-9049-29FDB80FA1C0}" type="presOf" srcId="{EE767343-C44D-40D8-80FD-D212FCD0C821}" destId="{1C108DEC-89A2-4138-8582-FA1F56F77252}" srcOrd="0" destOrd="0" presId="urn:microsoft.com/office/officeart/2005/8/layout/radial6"/>
    <dgm:cxn modelId="{C5187BD6-E880-4DD7-973F-89F664A8B2A3}" srcId="{FEE7D0EF-7F2F-4098-BB0F-4A4D7DDF7121}" destId="{9B6B1FAF-F36C-4834-B67B-54FD84FE63D6}" srcOrd="0" destOrd="0" parTransId="{E93EED6E-F6AF-4CD0-913A-97890224D691}" sibTransId="{FF752C1E-5B6A-4085-9FA2-8ABA1BA048B8}"/>
    <dgm:cxn modelId="{1F24FD10-74C6-4D26-8FDC-0E50B04C4DC6}" type="presOf" srcId="{5A2FB401-4C4B-461C-9F1E-583BF7072574}" destId="{39171717-C765-4DA3-BDF8-ECDB8ECCF76C}" srcOrd="0" destOrd="0" presId="urn:microsoft.com/office/officeart/2005/8/layout/radial6"/>
    <dgm:cxn modelId="{FCB7D161-7BAD-45CB-93ED-52413CBDA506}" type="presOf" srcId="{7FB9612B-7AA4-4420-A7DA-44D2E4288471}" destId="{43E74A4A-0BED-4D0F-93DD-9C54CA42F0BA}" srcOrd="0" destOrd="0" presId="urn:microsoft.com/office/officeart/2005/8/layout/radial6"/>
    <dgm:cxn modelId="{920960DA-E402-46F7-B832-0C62C8BF8B29}" type="presOf" srcId="{E0A4ED26-4333-418F-90C5-93643E5CD173}" destId="{E85A2169-3414-4B96-8222-6C0896D01073}" srcOrd="0" destOrd="0" presId="urn:microsoft.com/office/officeart/2005/8/layout/radial6"/>
    <dgm:cxn modelId="{7BE627CA-E075-4BF9-8B2A-E63AE7C6414D}" type="presOf" srcId="{F2EA3860-EAB0-41AD-83E1-5A3D18B3B1D1}" destId="{441E3387-E6A5-4B75-A912-13B9FE169A1D}" srcOrd="0" destOrd="0" presId="urn:microsoft.com/office/officeart/2005/8/layout/radial6"/>
    <dgm:cxn modelId="{E73A04A8-B6D3-4FEB-B049-C97F02EF3ACA}" type="presOf" srcId="{0F742C3C-FF23-45F6-8527-8EF554A5886D}" destId="{BC0378BF-9DBE-4076-8C85-AFF376224ED1}" srcOrd="0" destOrd="0" presId="urn:microsoft.com/office/officeart/2005/8/layout/radial6"/>
    <dgm:cxn modelId="{9DD12066-9ACB-4854-8E85-ECBF76D96475}" type="presOf" srcId="{B2B19799-863C-4F3C-9FF7-D9C85C0A4D4E}" destId="{3EEDC552-0337-4027-86E8-AD678F0BA269}" srcOrd="0" destOrd="0" presId="urn:microsoft.com/office/officeart/2005/8/layout/radial6"/>
    <dgm:cxn modelId="{21791B33-7033-46F3-B88C-5FE932496366}" type="presOf" srcId="{28867393-A7CC-4686-A2C5-19873FD01518}" destId="{469DC7E8-664B-4CA5-8454-FA17F85F8CE6}" srcOrd="0" destOrd="0" presId="urn:microsoft.com/office/officeart/2005/8/layout/radial6"/>
    <dgm:cxn modelId="{A47130BB-0BC9-43A1-A9B8-6988C6D6DE7B}" type="presOf" srcId="{E1AB7187-AD50-486A-802C-FC875687EFB6}" destId="{96A02862-7BCD-4D00-8D8D-D75D88694B35}" srcOrd="0" destOrd="0" presId="urn:microsoft.com/office/officeart/2005/8/layout/radial6"/>
    <dgm:cxn modelId="{8392A70B-A604-4D73-A1D9-AF2A3AC9407D}" srcId="{FEE7D0EF-7F2F-4098-BB0F-4A4D7DDF7121}" destId="{8B7A477A-2BBF-4869-95E8-46FD4DA21DF8}" srcOrd="3" destOrd="0" parTransId="{AE0AC040-C225-4374-8108-C465802FA994}" sibTransId="{7FB9612B-7AA4-4420-A7DA-44D2E4288471}"/>
    <dgm:cxn modelId="{EF225F23-876F-4EDB-9724-6CB753BF5079}" type="presOf" srcId="{1A180C52-37AC-4853-BB1E-AF10034B7906}" destId="{AA2E2376-ABEB-4AAB-9B37-92F353C1C3AB}" srcOrd="0" destOrd="0" presId="urn:microsoft.com/office/officeart/2005/8/layout/radial6"/>
    <dgm:cxn modelId="{DB3178BC-D7D4-41C4-A1CD-789B6EC76991}" srcId="{FEE7D0EF-7F2F-4098-BB0F-4A4D7DDF7121}" destId="{34B00729-1E0A-4BF5-A935-63D21FD764F9}" srcOrd="2" destOrd="0" parTransId="{6C4F6389-6E34-45E8-A0E8-22AAE951C7B4}" sibTransId="{5A2FB401-4C4B-461C-9F1E-583BF7072574}"/>
    <dgm:cxn modelId="{A36ED20A-0BE6-4271-9049-21E9DE2D55BC}" srcId="{FEE7D0EF-7F2F-4098-BB0F-4A4D7DDF7121}" destId="{E0A4ED26-4333-418F-90C5-93643E5CD173}" srcOrd="1" destOrd="0" parTransId="{BA72794E-4893-43A0-A2D3-07F79D44B4DA}" sibTransId="{0F742C3C-FF23-45F6-8527-8EF554A5886D}"/>
    <dgm:cxn modelId="{0744DC01-4D3D-472C-8E0A-94AB233F389A}" type="presOf" srcId="{34B00729-1E0A-4BF5-A935-63D21FD764F9}" destId="{75EBA4ED-B056-4793-9EB5-D7CDE2596CA7}" srcOrd="0" destOrd="0" presId="urn:microsoft.com/office/officeart/2005/8/layout/radial6"/>
    <dgm:cxn modelId="{E855562F-4DC5-473E-A38D-3F70279EE379}" srcId="{FEE7D0EF-7F2F-4098-BB0F-4A4D7DDF7121}" destId="{B2B19799-863C-4F3C-9FF7-D9C85C0A4D4E}" srcOrd="6" destOrd="0" parTransId="{7F8FFFCF-2900-4F84-AA67-39ED71C0A4CA}" sibTransId="{F50E10A7-0540-4021-9F61-DFD81B907905}"/>
    <dgm:cxn modelId="{9478C46A-C75E-4C5D-8739-3F94C5486B12}" type="presOf" srcId="{1924C47B-9733-42C9-8B8E-D7260DFA0429}" destId="{47ECC025-F065-4EB1-A9E8-C5E5324FB284}" srcOrd="0" destOrd="0" presId="urn:microsoft.com/office/officeart/2005/8/layout/radial6"/>
    <dgm:cxn modelId="{4CA24A01-9B98-4276-840B-64FFA0A6FB88}" type="presOf" srcId="{FF752C1E-5B6A-4085-9FA2-8ABA1BA048B8}" destId="{56115B17-7A54-4533-9C85-BC89B72F6D2C}" srcOrd="0" destOrd="0" presId="urn:microsoft.com/office/officeart/2005/8/layout/radial6"/>
    <dgm:cxn modelId="{4710E954-3A20-4805-AC37-7AEA3BAF20F2}" srcId="{FEE7D0EF-7F2F-4098-BB0F-4A4D7DDF7121}" destId="{E1AB7187-AD50-486A-802C-FC875687EFB6}" srcOrd="8" destOrd="0" parTransId="{89F9C554-751B-41AE-BD6B-9543F77F3E08}" sibTransId="{F2EA3860-EAB0-41AD-83E1-5A3D18B3B1D1}"/>
    <dgm:cxn modelId="{BBDBA2A5-2F15-4A06-A05A-C3B5C06ECEB9}" type="presOf" srcId="{6619B8AE-2C3F-4B2D-A9CA-6514ED696FB3}" destId="{350F267A-4D77-4E82-A1FB-D09B541A8C93}" srcOrd="0" destOrd="0" presId="urn:microsoft.com/office/officeart/2005/8/layout/radial6"/>
    <dgm:cxn modelId="{C8DE3B73-3F55-4884-BE19-ED85E7652011}" type="presOf" srcId="{FEE7D0EF-7F2F-4098-BB0F-4A4D7DDF7121}" destId="{17123CBA-AA9F-4621-8115-A5ED57D5D827}" srcOrd="0" destOrd="0" presId="urn:microsoft.com/office/officeart/2005/8/layout/radial6"/>
    <dgm:cxn modelId="{32C22246-6BB6-4EAD-96A5-41E86B088B4B}" srcId="{FEE7D0EF-7F2F-4098-BB0F-4A4D7DDF7121}" destId="{EC998794-2EA3-4DB1-A3A8-EBB99A4B4D87}" srcOrd="7" destOrd="0" parTransId="{BFAE7A2B-EDBF-411B-B502-E6EA5741B5E9}" sibTransId="{EE767343-C44D-40D8-80FD-D212FCD0C821}"/>
    <dgm:cxn modelId="{C5F6F987-83CE-4C92-9B9E-64490520CA96}" srcId="{AFA4C340-5FF9-4E7C-A583-EF15C2DD81BE}" destId="{33CA576E-93FB-45FA-9593-043FF5C45E4B}" srcOrd="1" destOrd="0" parTransId="{0AC0BB84-CC42-4C0F-B1A7-6D5887E38E80}" sibTransId="{4DC9005F-CF79-4D75-909C-8148EF83A550}"/>
    <dgm:cxn modelId="{37EB72B4-FF57-46C2-A92C-1E2DC2954F2F}" srcId="{FEE7D0EF-7F2F-4098-BB0F-4A4D7DDF7121}" destId="{1924C47B-9733-42C9-8B8E-D7260DFA0429}" srcOrd="9" destOrd="0" parTransId="{2C2A785B-F181-4C34-B516-A14094979B79}" sibTransId="{7D53EDFB-3DEE-4478-B839-DB5A49F1C34F}"/>
    <dgm:cxn modelId="{B99EE263-38DB-4033-A024-63154FC3B562}" type="presOf" srcId="{AFA4C340-5FF9-4E7C-A583-EF15C2DD81BE}" destId="{747A36BF-5914-4A21-B0ED-F3B98EE5E80B}" srcOrd="0" destOrd="0" presId="urn:microsoft.com/office/officeart/2005/8/layout/radial6"/>
    <dgm:cxn modelId="{E064F66F-879A-4DCB-A269-A30EA98DDF48}" srcId="{FEE7D0EF-7F2F-4098-BB0F-4A4D7DDF7121}" destId="{6619B8AE-2C3F-4B2D-A9CA-6514ED696FB3}" srcOrd="4" destOrd="0" parTransId="{7A7F4EA5-9397-4107-AD32-80A34C017843}" sibTransId="{1A180C52-37AC-4853-BB1E-AF10034B7906}"/>
    <dgm:cxn modelId="{1749095D-187B-4FFE-B18C-531AFCF3D2DA}" type="presOf" srcId="{EC998794-2EA3-4DB1-A3A8-EBB99A4B4D87}" destId="{AD3ED1D5-7249-4C6A-BAEF-513C554218E8}" srcOrd="0" destOrd="0" presId="urn:microsoft.com/office/officeart/2005/8/layout/radial6"/>
    <dgm:cxn modelId="{24C4904B-6E17-46A9-A2FF-BF7186C7E394}" type="presOf" srcId="{7D53EDFB-3DEE-4478-B839-DB5A49F1C34F}" destId="{C84B236E-832F-4590-AF41-FA39EE3E65E8}" srcOrd="0" destOrd="0" presId="urn:microsoft.com/office/officeart/2005/8/layout/radial6"/>
    <dgm:cxn modelId="{4D8B0BD5-4B8F-4343-A2F1-A9C53FF31B3F}" type="presOf" srcId="{9B6B1FAF-F36C-4834-B67B-54FD84FE63D6}" destId="{16DCE760-8CBF-48C1-839B-3A43C22113BB}" srcOrd="0" destOrd="0" presId="urn:microsoft.com/office/officeart/2005/8/layout/radial6"/>
    <dgm:cxn modelId="{7BBC6BE2-39F8-493E-B207-CF7F3DBC5286}" type="presOf" srcId="{8B7A477A-2BBF-4869-95E8-46FD4DA21DF8}" destId="{0B1AE7BE-9AD9-4F1B-ABE8-91736BB74614}" srcOrd="0" destOrd="0" presId="urn:microsoft.com/office/officeart/2005/8/layout/radial6"/>
    <dgm:cxn modelId="{5C8F7ABE-1C83-403A-A34B-807717F921F6}" type="presOf" srcId="{F50E10A7-0540-4021-9F61-DFD81B907905}" destId="{5431131C-3908-4948-B311-578F1DA413D2}" srcOrd="0" destOrd="0" presId="urn:microsoft.com/office/officeart/2005/8/layout/radial6"/>
    <dgm:cxn modelId="{A740D3B7-4F67-43AA-AF67-16679BF5C09A}" srcId="{FEE7D0EF-7F2F-4098-BB0F-4A4D7DDF7121}" destId="{58652756-4A1C-453F-9155-FEEA74CAA2FC}" srcOrd="5" destOrd="0" parTransId="{B9380B9C-46DE-458A-AB46-695052F0849E}" sibTransId="{28867393-A7CC-4686-A2C5-19873FD01518}"/>
    <dgm:cxn modelId="{0FDF812F-FAC3-4166-BC87-974D4C0BCB05}" srcId="{AFA4C340-5FF9-4E7C-A583-EF15C2DD81BE}" destId="{FEE7D0EF-7F2F-4098-BB0F-4A4D7DDF7121}" srcOrd="0" destOrd="0" parTransId="{84D72774-4259-4C26-9F46-44DD61BAFFC3}" sibTransId="{D6525D95-3F1F-4A6A-BED0-B3240A04A015}"/>
    <dgm:cxn modelId="{CA81BF1D-CC6E-49DD-95B2-78852BF5A7A5}" srcId="{AFA4C340-5FF9-4E7C-A583-EF15C2DD81BE}" destId="{441983F3-440C-482F-9D59-938CB4AAB0A9}" srcOrd="2" destOrd="0" parTransId="{EBF99B8A-4BB1-49AA-BCF7-32FE8DDA3943}" sibTransId="{255C422F-CC9A-4ECF-88FC-93C4ED04000D}"/>
    <dgm:cxn modelId="{7BEAB59B-15E1-4DB5-BCC3-DB1148AA2BBF}" type="presOf" srcId="{58652756-4A1C-453F-9155-FEEA74CAA2FC}" destId="{0684C1B5-CFEA-49E7-BB89-C6EF897B179D}" srcOrd="0" destOrd="0" presId="urn:microsoft.com/office/officeart/2005/8/layout/radial6"/>
    <dgm:cxn modelId="{E27EA18E-1E5D-4D01-9175-1179C35A2CCD}" type="presParOf" srcId="{747A36BF-5914-4A21-B0ED-F3B98EE5E80B}" destId="{17123CBA-AA9F-4621-8115-A5ED57D5D827}" srcOrd="0" destOrd="0" presId="urn:microsoft.com/office/officeart/2005/8/layout/radial6"/>
    <dgm:cxn modelId="{7D885D13-2D40-4641-A4B2-A8DAEE5B0079}" type="presParOf" srcId="{747A36BF-5914-4A21-B0ED-F3B98EE5E80B}" destId="{16DCE760-8CBF-48C1-839B-3A43C22113BB}" srcOrd="1" destOrd="0" presId="urn:microsoft.com/office/officeart/2005/8/layout/radial6"/>
    <dgm:cxn modelId="{03D90A29-2FD8-4E7E-B143-85690169B4DB}" type="presParOf" srcId="{747A36BF-5914-4A21-B0ED-F3B98EE5E80B}" destId="{C385BE19-DC40-4BF0-8EA4-C7F497AC9E22}" srcOrd="2" destOrd="0" presId="urn:microsoft.com/office/officeart/2005/8/layout/radial6"/>
    <dgm:cxn modelId="{CDB9E6FC-6CFD-43C6-A430-9533318333C3}" type="presParOf" srcId="{747A36BF-5914-4A21-B0ED-F3B98EE5E80B}" destId="{56115B17-7A54-4533-9C85-BC89B72F6D2C}" srcOrd="3" destOrd="0" presId="urn:microsoft.com/office/officeart/2005/8/layout/radial6"/>
    <dgm:cxn modelId="{DF65EF8E-CD96-4D21-9F60-D1130AE8EC6C}" type="presParOf" srcId="{747A36BF-5914-4A21-B0ED-F3B98EE5E80B}" destId="{E85A2169-3414-4B96-8222-6C0896D01073}" srcOrd="4" destOrd="0" presId="urn:microsoft.com/office/officeart/2005/8/layout/radial6"/>
    <dgm:cxn modelId="{00A7529A-675F-4F1C-A74B-AFAEA4ABA0D7}" type="presParOf" srcId="{747A36BF-5914-4A21-B0ED-F3B98EE5E80B}" destId="{7E5B9437-2D93-41A4-BC7A-3DD444B17E1A}" srcOrd="5" destOrd="0" presId="urn:microsoft.com/office/officeart/2005/8/layout/radial6"/>
    <dgm:cxn modelId="{79CBF90D-2FAB-43AA-8B99-EF82F02EEE1B}" type="presParOf" srcId="{747A36BF-5914-4A21-B0ED-F3B98EE5E80B}" destId="{BC0378BF-9DBE-4076-8C85-AFF376224ED1}" srcOrd="6" destOrd="0" presId="urn:microsoft.com/office/officeart/2005/8/layout/radial6"/>
    <dgm:cxn modelId="{7C22288D-A768-467F-AC09-718DDCAE35FF}" type="presParOf" srcId="{747A36BF-5914-4A21-B0ED-F3B98EE5E80B}" destId="{75EBA4ED-B056-4793-9EB5-D7CDE2596CA7}" srcOrd="7" destOrd="0" presId="urn:microsoft.com/office/officeart/2005/8/layout/radial6"/>
    <dgm:cxn modelId="{572BED45-A6AA-4585-9954-291CAACB5726}" type="presParOf" srcId="{747A36BF-5914-4A21-B0ED-F3B98EE5E80B}" destId="{B024754E-BA62-4C2F-BC41-42745FC78DEB}" srcOrd="8" destOrd="0" presId="urn:microsoft.com/office/officeart/2005/8/layout/radial6"/>
    <dgm:cxn modelId="{FB93C017-325E-438C-ABDA-F405E2046EF6}" type="presParOf" srcId="{747A36BF-5914-4A21-B0ED-F3B98EE5E80B}" destId="{39171717-C765-4DA3-BDF8-ECDB8ECCF76C}" srcOrd="9" destOrd="0" presId="urn:microsoft.com/office/officeart/2005/8/layout/radial6"/>
    <dgm:cxn modelId="{989F4C24-53E3-4F84-93FE-C5D1A48C815E}" type="presParOf" srcId="{747A36BF-5914-4A21-B0ED-F3B98EE5E80B}" destId="{0B1AE7BE-9AD9-4F1B-ABE8-91736BB74614}" srcOrd="10" destOrd="0" presId="urn:microsoft.com/office/officeart/2005/8/layout/radial6"/>
    <dgm:cxn modelId="{80F77172-E7CB-45FB-A704-E454385883B0}" type="presParOf" srcId="{747A36BF-5914-4A21-B0ED-F3B98EE5E80B}" destId="{D153BEC5-578F-4744-93B7-0D0D49C01570}" srcOrd="11" destOrd="0" presId="urn:microsoft.com/office/officeart/2005/8/layout/radial6"/>
    <dgm:cxn modelId="{21E16842-B955-476B-A205-064FCF2143FA}" type="presParOf" srcId="{747A36BF-5914-4A21-B0ED-F3B98EE5E80B}" destId="{43E74A4A-0BED-4D0F-93DD-9C54CA42F0BA}" srcOrd="12" destOrd="0" presId="urn:microsoft.com/office/officeart/2005/8/layout/radial6"/>
    <dgm:cxn modelId="{B8C2FDCE-1394-433A-B886-5D2DC3A9E948}" type="presParOf" srcId="{747A36BF-5914-4A21-B0ED-F3B98EE5E80B}" destId="{350F267A-4D77-4E82-A1FB-D09B541A8C93}" srcOrd="13" destOrd="0" presId="urn:microsoft.com/office/officeart/2005/8/layout/radial6"/>
    <dgm:cxn modelId="{59D9E12B-B91F-48A9-940A-D6042BF7AF1A}" type="presParOf" srcId="{747A36BF-5914-4A21-B0ED-F3B98EE5E80B}" destId="{4FFBF5C9-3DA7-48D4-9F80-78E2AA140B62}" srcOrd="14" destOrd="0" presId="urn:microsoft.com/office/officeart/2005/8/layout/radial6"/>
    <dgm:cxn modelId="{D809A38D-12F3-490F-A4BA-3313170FB5DC}" type="presParOf" srcId="{747A36BF-5914-4A21-B0ED-F3B98EE5E80B}" destId="{AA2E2376-ABEB-4AAB-9B37-92F353C1C3AB}" srcOrd="15" destOrd="0" presId="urn:microsoft.com/office/officeart/2005/8/layout/radial6"/>
    <dgm:cxn modelId="{E768EB5D-B13E-4D4F-AB0C-3C14C3B12553}" type="presParOf" srcId="{747A36BF-5914-4A21-B0ED-F3B98EE5E80B}" destId="{0684C1B5-CFEA-49E7-BB89-C6EF897B179D}" srcOrd="16" destOrd="0" presId="urn:microsoft.com/office/officeart/2005/8/layout/radial6"/>
    <dgm:cxn modelId="{D683D295-4E8A-4685-B5DE-F48C23D5742E}" type="presParOf" srcId="{747A36BF-5914-4A21-B0ED-F3B98EE5E80B}" destId="{C9095C80-B83B-4781-A677-FC43D186FD54}" srcOrd="17" destOrd="0" presId="urn:microsoft.com/office/officeart/2005/8/layout/radial6"/>
    <dgm:cxn modelId="{D45BFDF7-E24D-46DA-9C80-411BA11C59F6}" type="presParOf" srcId="{747A36BF-5914-4A21-B0ED-F3B98EE5E80B}" destId="{469DC7E8-664B-4CA5-8454-FA17F85F8CE6}" srcOrd="18" destOrd="0" presId="urn:microsoft.com/office/officeart/2005/8/layout/radial6"/>
    <dgm:cxn modelId="{2F4163AF-E078-4315-80BE-F0CB46127AC0}" type="presParOf" srcId="{747A36BF-5914-4A21-B0ED-F3B98EE5E80B}" destId="{3EEDC552-0337-4027-86E8-AD678F0BA269}" srcOrd="19" destOrd="0" presId="urn:microsoft.com/office/officeart/2005/8/layout/radial6"/>
    <dgm:cxn modelId="{4BE87A2C-9A0B-431F-B09F-BAE5ABA9F566}" type="presParOf" srcId="{747A36BF-5914-4A21-B0ED-F3B98EE5E80B}" destId="{B91146C6-3741-419B-8E3C-0DDC87F591B4}" srcOrd="20" destOrd="0" presId="urn:microsoft.com/office/officeart/2005/8/layout/radial6"/>
    <dgm:cxn modelId="{7D305EEC-E364-473A-B973-8E82AF04B969}" type="presParOf" srcId="{747A36BF-5914-4A21-B0ED-F3B98EE5E80B}" destId="{5431131C-3908-4948-B311-578F1DA413D2}" srcOrd="21" destOrd="0" presId="urn:microsoft.com/office/officeart/2005/8/layout/radial6"/>
    <dgm:cxn modelId="{CAAEE2DE-E2DD-4720-A66C-707D8D04DE93}" type="presParOf" srcId="{747A36BF-5914-4A21-B0ED-F3B98EE5E80B}" destId="{AD3ED1D5-7249-4C6A-BAEF-513C554218E8}" srcOrd="22" destOrd="0" presId="urn:microsoft.com/office/officeart/2005/8/layout/radial6"/>
    <dgm:cxn modelId="{A9237379-A151-4ACD-A931-352A0F41081E}" type="presParOf" srcId="{747A36BF-5914-4A21-B0ED-F3B98EE5E80B}" destId="{C0EBC98F-6275-453C-BE44-7E919D7A9D5D}" srcOrd="23" destOrd="0" presId="urn:microsoft.com/office/officeart/2005/8/layout/radial6"/>
    <dgm:cxn modelId="{562FA98C-BF77-4A19-8AC7-135F7B65AFBC}" type="presParOf" srcId="{747A36BF-5914-4A21-B0ED-F3B98EE5E80B}" destId="{1C108DEC-89A2-4138-8582-FA1F56F77252}" srcOrd="24" destOrd="0" presId="urn:microsoft.com/office/officeart/2005/8/layout/radial6"/>
    <dgm:cxn modelId="{F4DA149D-7CB3-43D9-8A60-88AA34CE5C9E}" type="presParOf" srcId="{747A36BF-5914-4A21-B0ED-F3B98EE5E80B}" destId="{96A02862-7BCD-4D00-8D8D-D75D88694B35}" srcOrd="25" destOrd="0" presId="urn:microsoft.com/office/officeart/2005/8/layout/radial6"/>
    <dgm:cxn modelId="{1D85D818-5B9A-4504-84CD-1E882B23EB82}" type="presParOf" srcId="{747A36BF-5914-4A21-B0ED-F3B98EE5E80B}" destId="{97F660A7-589B-4470-BE91-2AE23A0C4BFC}" srcOrd="26" destOrd="0" presId="urn:microsoft.com/office/officeart/2005/8/layout/radial6"/>
    <dgm:cxn modelId="{E4F10B4E-13F6-4D63-B049-6050F2F76B5C}" type="presParOf" srcId="{747A36BF-5914-4A21-B0ED-F3B98EE5E80B}" destId="{441E3387-E6A5-4B75-A912-13B9FE169A1D}" srcOrd="27" destOrd="0" presId="urn:microsoft.com/office/officeart/2005/8/layout/radial6"/>
    <dgm:cxn modelId="{4EA3475F-DB6C-4171-BCE3-492A93302CEA}" type="presParOf" srcId="{747A36BF-5914-4A21-B0ED-F3B98EE5E80B}" destId="{47ECC025-F065-4EB1-A9E8-C5E5324FB284}" srcOrd="28" destOrd="0" presId="urn:microsoft.com/office/officeart/2005/8/layout/radial6"/>
    <dgm:cxn modelId="{29BF9DE2-DDE9-43D5-A26C-DEDF21A83AC1}" type="presParOf" srcId="{747A36BF-5914-4A21-B0ED-F3B98EE5E80B}" destId="{E29B2728-D8A9-4FF9-B11D-E8F328035ED1}" srcOrd="29" destOrd="0" presId="urn:microsoft.com/office/officeart/2005/8/layout/radial6"/>
    <dgm:cxn modelId="{76A8C7D3-E424-4F83-A05E-1C60ABA7CC76}" type="presParOf" srcId="{747A36BF-5914-4A21-B0ED-F3B98EE5E80B}" destId="{C84B236E-832F-4590-AF41-FA39EE3E65E8}" srcOrd="30" destOrd="0" presId="urn:microsoft.com/office/officeart/2005/8/layout/radial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13261F-788D-426A-8E90-52213FD5136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85CA2EE-9532-4875-8C43-04B409F03626}">
      <dgm:prSet phldrT="[Text]"/>
      <dgm:spPr/>
      <dgm:t>
        <a:bodyPr/>
        <a:lstStyle/>
        <a:p>
          <a:r>
            <a:rPr lang="en-US" b="1" dirty="0" smtClean="0">
              <a:solidFill>
                <a:schemeClr val="tx1"/>
              </a:solidFill>
            </a:rPr>
            <a:t>Ensuring Environmental Sustainability toward Sustainable Development Goals  </a:t>
          </a:r>
          <a:endParaRPr lang="en-US" b="1" dirty="0">
            <a:solidFill>
              <a:schemeClr val="tx1"/>
            </a:solidFill>
          </a:endParaRPr>
        </a:p>
      </dgm:t>
    </dgm:pt>
    <dgm:pt modelId="{1FDEF245-889E-42EC-BC47-55C9C57E5F9E}" type="parTrans" cxnId="{EE93F9B7-912D-4DF5-B5C2-B6FC8AAC9DDB}">
      <dgm:prSet/>
      <dgm:spPr/>
      <dgm:t>
        <a:bodyPr/>
        <a:lstStyle/>
        <a:p>
          <a:endParaRPr lang="en-US"/>
        </a:p>
      </dgm:t>
    </dgm:pt>
    <dgm:pt modelId="{87930AEE-07A7-4A8F-8CBB-ECD2E175C904}" type="sibTrans" cxnId="{EE93F9B7-912D-4DF5-B5C2-B6FC8AAC9DDB}">
      <dgm:prSet/>
      <dgm:spPr/>
      <dgm:t>
        <a:bodyPr/>
        <a:lstStyle/>
        <a:p>
          <a:endParaRPr lang="en-US"/>
        </a:p>
      </dgm:t>
    </dgm:pt>
    <dgm:pt modelId="{2DB62C09-9AEA-491F-926F-29734946FF79}">
      <dgm:prSet phldrT="[Text]" custT="1"/>
      <dgm:spPr>
        <a:solidFill>
          <a:schemeClr val="accent2"/>
        </a:solidFill>
      </dgm:spPr>
      <dgm:t>
        <a:bodyPr/>
        <a:lstStyle/>
        <a:p>
          <a:r>
            <a:rPr lang="en-US" sz="1800" dirty="0" smtClean="0"/>
            <a:t>Institutional &amp; HDR</a:t>
          </a:r>
          <a:endParaRPr lang="en-US" sz="1800" dirty="0"/>
        </a:p>
      </dgm:t>
    </dgm:pt>
    <dgm:pt modelId="{1480304D-2F73-4C16-8F1D-290B69D2C20F}" type="parTrans" cxnId="{47784FE4-B655-484B-A0CC-C31C2F1C63E0}">
      <dgm:prSet/>
      <dgm:spPr/>
      <dgm:t>
        <a:bodyPr/>
        <a:lstStyle/>
        <a:p>
          <a:endParaRPr lang="en-US"/>
        </a:p>
      </dgm:t>
    </dgm:pt>
    <dgm:pt modelId="{F63876BE-23D2-45A7-B9F7-8D7CF36C8FA9}" type="sibTrans" cxnId="{47784FE4-B655-484B-A0CC-C31C2F1C63E0}">
      <dgm:prSet/>
      <dgm:spPr/>
      <dgm:t>
        <a:bodyPr/>
        <a:lstStyle/>
        <a:p>
          <a:endParaRPr lang="en-US"/>
        </a:p>
      </dgm:t>
    </dgm:pt>
    <dgm:pt modelId="{A5C4E051-1AAF-4C4D-9C54-C3167059FF03}">
      <dgm:prSet phldrT="[Text]" custT="1"/>
      <dgm:spPr>
        <a:solidFill>
          <a:srgbClr val="7030A0"/>
        </a:solidFill>
      </dgm:spPr>
      <dgm:t>
        <a:bodyPr/>
        <a:lstStyle/>
        <a:p>
          <a:r>
            <a:rPr lang="en-US" sz="1800" dirty="0" smtClean="0"/>
            <a:t>Strategic </a:t>
          </a:r>
          <a:r>
            <a:rPr lang="en-US" sz="1800" dirty="0" err="1" smtClean="0"/>
            <a:t>Env</a:t>
          </a:r>
          <a:r>
            <a:rPr lang="en-US" sz="1800" dirty="0" smtClean="0"/>
            <a:t> Policy   </a:t>
          </a:r>
          <a:r>
            <a:rPr lang="en-US" sz="1800" dirty="0" err="1" smtClean="0"/>
            <a:t>Framewok</a:t>
          </a:r>
          <a:r>
            <a:rPr lang="en-US" sz="1800" dirty="0" smtClean="0"/>
            <a:t>, legislation and Plan</a:t>
          </a:r>
          <a:endParaRPr lang="en-US" sz="1800" dirty="0"/>
        </a:p>
      </dgm:t>
    </dgm:pt>
    <dgm:pt modelId="{6EC363ED-7F00-462A-8196-66B5BF45F7B8}" type="parTrans" cxnId="{ED35A20E-878D-450F-B853-3075915D8B62}">
      <dgm:prSet/>
      <dgm:spPr/>
      <dgm:t>
        <a:bodyPr/>
        <a:lstStyle/>
        <a:p>
          <a:endParaRPr lang="en-US"/>
        </a:p>
      </dgm:t>
    </dgm:pt>
    <dgm:pt modelId="{998426C8-EC2D-45A7-A9E2-A2799D812C0A}" type="sibTrans" cxnId="{ED35A20E-878D-450F-B853-3075915D8B62}">
      <dgm:prSet/>
      <dgm:spPr/>
      <dgm:t>
        <a:bodyPr/>
        <a:lstStyle/>
        <a:p>
          <a:endParaRPr lang="en-US"/>
        </a:p>
      </dgm:t>
    </dgm:pt>
    <dgm:pt modelId="{4B81167A-21C3-46EC-8D26-C4CF34871A82}">
      <dgm:prSet phldrT="[Text]" custT="1"/>
      <dgm:spPr>
        <a:solidFill>
          <a:srgbClr val="00B050"/>
        </a:solidFill>
      </dgm:spPr>
      <dgm:t>
        <a:bodyPr/>
        <a:lstStyle/>
        <a:p>
          <a:r>
            <a:rPr lang="en-US" sz="1800" dirty="0" smtClean="0"/>
            <a:t>Integrated Monitoring System </a:t>
          </a:r>
        </a:p>
        <a:p>
          <a:endParaRPr lang="en-US" sz="1800" dirty="0"/>
        </a:p>
      </dgm:t>
    </dgm:pt>
    <dgm:pt modelId="{C3274E90-94EC-44B0-B720-6C211DB04A46}" type="parTrans" cxnId="{23406241-2738-4126-A976-8C8CAF9EC049}">
      <dgm:prSet/>
      <dgm:spPr/>
      <dgm:t>
        <a:bodyPr/>
        <a:lstStyle/>
        <a:p>
          <a:endParaRPr lang="en-US"/>
        </a:p>
      </dgm:t>
    </dgm:pt>
    <dgm:pt modelId="{56309A7B-C76A-4314-ABA6-6556F22076E3}" type="sibTrans" cxnId="{23406241-2738-4126-A976-8C8CAF9EC049}">
      <dgm:prSet/>
      <dgm:spPr/>
      <dgm:t>
        <a:bodyPr/>
        <a:lstStyle/>
        <a:p>
          <a:endParaRPr lang="en-US"/>
        </a:p>
      </dgm:t>
    </dgm:pt>
    <dgm:pt modelId="{DF35B755-2CF3-4421-AEE2-228E74993A15}">
      <dgm:prSet custT="1"/>
      <dgm:spPr>
        <a:solidFill>
          <a:schemeClr val="accent4"/>
        </a:solidFill>
      </dgm:spPr>
      <dgm:t>
        <a:bodyPr/>
        <a:lstStyle/>
        <a:p>
          <a:r>
            <a:rPr lang="en-US" sz="2000" b="1" dirty="0" smtClean="0"/>
            <a:t>Climate Change Adaptation&amp; Mitigation  </a:t>
          </a:r>
          <a:endParaRPr lang="en-US" sz="2000" b="1" dirty="0"/>
        </a:p>
      </dgm:t>
    </dgm:pt>
    <dgm:pt modelId="{65400C7F-7998-47A4-80EC-6503A7F06F0E}" type="parTrans" cxnId="{B210461E-F910-4064-9B5A-46F60AF829E5}">
      <dgm:prSet/>
      <dgm:spPr/>
      <dgm:t>
        <a:bodyPr/>
        <a:lstStyle/>
        <a:p>
          <a:endParaRPr lang="en-US"/>
        </a:p>
      </dgm:t>
    </dgm:pt>
    <dgm:pt modelId="{FB6E3C20-241A-4561-905A-9DCAA9E48C63}" type="sibTrans" cxnId="{B210461E-F910-4064-9B5A-46F60AF829E5}">
      <dgm:prSet/>
      <dgm:spPr/>
      <dgm:t>
        <a:bodyPr/>
        <a:lstStyle/>
        <a:p>
          <a:endParaRPr lang="en-US"/>
        </a:p>
      </dgm:t>
    </dgm:pt>
    <dgm:pt modelId="{05F052DD-C310-4075-AAFF-72B9AA0A9CD2}">
      <dgm:prSet custT="1"/>
      <dgm:spPr>
        <a:solidFill>
          <a:srgbClr val="996633"/>
        </a:solidFill>
      </dgm:spPr>
      <dgm:t>
        <a:bodyPr/>
        <a:lstStyle/>
        <a:p>
          <a:r>
            <a:rPr lang="en-US" sz="1800" dirty="0" smtClean="0">
              <a:ea typeface="Calibri"/>
              <a:cs typeface="Times New Roman"/>
            </a:rPr>
            <a:t>Financial Mechanism </a:t>
          </a:r>
          <a:endParaRPr lang="en-US" sz="1800" dirty="0"/>
        </a:p>
      </dgm:t>
    </dgm:pt>
    <dgm:pt modelId="{8567E0A4-695E-45C2-8496-C01A136C5696}" type="parTrans" cxnId="{222F39DC-2BD7-4EB5-8494-4599AE17FA66}">
      <dgm:prSet/>
      <dgm:spPr/>
      <dgm:t>
        <a:bodyPr/>
        <a:lstStyle/>
        <a:p>
          <a:endParaRPr lang="en-US"/>
        </a:p>
      </dgm:t>
    </dgm:pt>
    <dgm:pt modelId="{6D7F7662-5986-4DA2-A1BF-182111F1F43F}" type="sibTrans" cxnId="{222F39DC-2BD7-4EB5-8494-4599AE17FA66}">
      <dgm:prSet/>
      <dgm:spPr/>
      <dgm:t>
        <a:bodyPr/>
        <a:lstStyle/>
        <a:p>
          <a:endParaRPr lang="en-US"/>
        </a:p>
      </dgm:t>
    </dgm:pt>
    <dgm:pt modelId="{16516805-22B6-4E8C-BC0F-0DB9EE32FA03}">
      <dgm:prSet custT="1"/>
      <dgm:spPr/>
      <dgm:t>
        <a:bodyPr/>
        <a:lstStyle/>
        <a:p>
          <a:r>
            <a:rPr lang="en-US" sz="1800" dirty="0" smtClean="0">
              <a:ea typeface="Calibri"/>
              <a:cs typeface="Times New Roman"/>
            </a:rPr>
            <a:t>R&amp; D Education and extension </a:t>
          </a:r>
          <a:endParaRPr lang="en-US" sz="1800" dirty="0"/>
        </a:p>
      </dgm:t>
    </dgm:pt>
    <dgm:pt modelId="{FEB07D9C-634C-43F8-88E4-2DA7636FD96D}" type="parTrans" cxnId="{35BFE535-CB78-4334-8E21-749459D1AC72}">
      <dgm:prSet/>
      <dgm:spPr/>
      <dgm:t>
        <a:bodyPr/>
        <a:lstStyle/>
        <a:p>
          <a:endParaRPr lang="en-US"/>
        </a:p>
      </dgm:t>
    </dgm:pt>
    <dgm:pt modelId="{FA73D6A2-C3CD-455D-91A0-1AC4F124B5FD}" type="sibTrans" cxnId="{35BFE535-CB78-4334-8E21-749459D1AC72}">
      <dgm:prSet/>
      <dgm:spPr/>
      <dgm:t>
        <a:bodyPr/>
        <a:lstStyle/>
        <a:p>
          <a:endParaRPr lang="en-US"/>
        </a:p>
      </dgm:t>
    </dgm:pt>
    <dgm:pt modelId="{A4161C23-2A16-4E6B-8642-01CC600CDB84}">
      <dgm:prSet custT="1"/>
      <dgm:spPr>
        <a:solidFill>
          <a:srgbClr val="CDA809"/>
        </a:solidFill>
      </dgm:spPr>
      <dgm:t>
        <a:bodyPr/>
        <a:lstStyle/>
        <a:p>
          <a:r>
            <a:rPr lang="en-US" sz="1800" dirty="0" smtClean="0"/>
            <a:t>EIA implementation </a:t>
          </a:r>
          <a:endParaRPr lang="en-US" sz="1800" dirty="0"/>
        </a:p>
      </dgm:t>
    </dgm:pt>
    <dgm:pt modelId="{9D0B1582-5157-4D9B-8714-3E1ABF87DB4F}" type="parTrans" cxnId="{F40A1FD6-5F47-4E37-8F08-4C926FC3AF92}">
      <dgm:prSet/>
      <dgm:spPr/>
      <dgm:t>
        <a:bodyPr/>
        <a:lstStyle/>
        <a:p>
          <a:endParaRPr lang="en-US"/>
        </a:p>
      </dgm:t>
    </dgm:pt>
    <dgm:pt modelId="{15EDB4CE-1700-4836-B16B-567F4F4819DF}" type="sibTrans" cxnId="{F40A1FD6-5F47-4E37-8F08-4C926FC3AF92}">
      <dgm:prSet/>
      <dgm:spPr/>
      <dgm:t>
        <a:bodyPr/>
        <a:lstStyle/>
        <a:p>
          <a:endParaRPr lang="en-US"/>
        </a:p>
      </dgm:t>
    </dgm:pt>
    <dgm:pt modelId="{6846FFD5-EB4E-4C22-B1E4-E5898D6DF066}">
      <dgm:prSet custT="1"/>
      <dgm:spPr>
        <a:solidFill>
          <a:schemeClr val="accent6">
            <a:lumMod val="60000"/>
            <a:lumOff val="40000"/>
          </a:schemeClr>
        </a:solidFill>
      </dgm:spPr>
      <dgm:t>
        <a:bodyPr/>
        <a:lstStyle/>
        <a:p>
          <a:r>
            <a:rPr lang="en-US" sz="1800" dirty="0" smtClean="0"/>
            <a:t>International cooperation and  PPP</a:t>
          </a:r>
          <a:endParaRPr lang="en-US" sz="1800" dirty="0"/>
        </a:p>
      </dgm:t>
    </dgm:pt>
    <dgm:pt modelId="{0D8D1DE1-53D2-4DBD-BE06-12670F44656F}" type="sibTrans" cxnId="{AE0ABF65-3B76-4CDA-B70D-3ED3BC0E4FDA}">
      <dgm:prSet/>
      <dgm:spPr/>
      <dgm:t>
        <a:bodyPr/>
        <a:lstStyle/>
        <a:p>
          <a:endParaRPr lang="en-US"/>
        </a:p>
      </dgm:t>
    </dgm:pt>
    <dgm:pt modelId="{9CA5EBD8-1A79-41C2-A5B0-8AFB9FD5E520}" type="parTrans" cxnId="{AE0ABF65-3B76-4CDA-B70D-3ED3BC0E4FDA}">
      <dgm:prSet/>
      <dgm:spPr/>
      <dgm:t>
        <a:bodyPr/>
        <a:lstStyle/>
        <a:p>
          <a:endParaRPr lang="en-US"/>
        </a:p>
      </dgm:t>
    </dgm:pt>
    <dgm:pt modelId="{B02CE591-02A1-42D6-A3AF-6A3372BB23D0}" type="pres">
      <dgm:prSet presAssocID="{8E13261F-788D-426A-8E90-52213FD51365}" presName="composite" presStyleCnt="0">
        <dgm:presLayoutVars>
          <dgm:chMax val="1"/>
          <dgm:dir/>
          <dgm:resizeHandles val="exact"/>
        </dgm:presLayoutVars>
      </dgm:prSet>
      <dgm:spPr/>
      <dgm:t>
        <a:bodyPr/>
        <a:lstStyle/>
        <a:p>
          <a:endParaRPr lang="en-US"/>
        </a:p>
      </dgm:t>
    </dgm:pt>
    <dgm:pt modelId="{C0449C12-C249-4958-9D1C-3202F0A8A003}" type="pres">
      <dgm:prSet presAssocID="{185CA2EE-9532-4875-8C43-04B409F03626}" presName="roof" presStyleLbl="dkBgShp" presStyleIdx="0" presStyleCnt="2" custLinFactNeighborX="877" custLinFactNeighborY="-28414"/>
      <dgm:spPr/>
      <dgm:t>
        <a:bodyPr/>
        <a:lstStyle/>
        <a:p>
          <a:endParaRPr lang="en-US"/>
        </a:p>
      </dgm:t>
    </dgm:pt>
    <dgm:pt modelId="{6C96709E-A9CB-415B-9408-0701839D4BDE}" type="pres">
      <dgm:prSet presAssocID="{185CA2EE-9532-4875-8C43-04B409F03626}" presName="pillars" presStyleCnt="0"/>
      <dgm:spPr/>
    </dgm:pt>
    <dgm:pt modelId="{8A8A32DC-4BB3-4059-A87F-8B39921B04FA}" type="pres">
      <dgm:prSet presAssocID="{185CA2EE-9532-4875-8C43-04B409F03626}" presName="pillar1" presStyleLbl="node1" presStyleIdx="0" presStyleCnt="8" custScaleX="81218">
        <dgm:presLayoutVars>
          <dgm:bulletEnabled val="1"/>
        </dgm:presLayoutVars>
      </dgm:prSet>
      <dgm:spPr/>
      <dgm:t>
        <a:bodyPr/>
        <a:lstStyle/>
        <a:p>
          <a:endParaRPr lang="en-US"/>
        </a:p>
      </dgm:t>
    </dgm:pt>
    <dgm:pt modelId="{54B52618-3BDF-496B-8A08-C458DF2B52ED}" type="pres">
      <dgm:prSet presAssocID="{A5C4E051-1AAF-4C4D-9C54-C3167059FF03}" presName="pillarX" presStyleLbl="node1" presStyleIdx="1" presStyleCnt="8" custScaleX="139226">
        <dgm:presLayoutVars>
          <dgm:bulletEnabled val="1"/>
        </dgm:presLayoutVars>
      </dgm:prSet>
      <dgm:spPr/>
      <dgm:t>
        <a:bodyPr/>
        <a:lstStyle/>
        <a:p>
          <a:endParaRPr lang="en-US"/>
        </a:p>
      </dgm:t>
    </dgm:pt>
    <dgm:pt modelId="{6B0971BC-6A0E-4345-94EE-5BF4FF25426B}" type="pres">
      <dgm:prSet presAssocID="{4B81167A-21C3-46EC-8D26-C4CF34871A82}" presName="pillarX" presStyleLbl="node1" presStyleIdx="2" presStyleCnt="8" custScaleX="77962" custLinFactX="100000" custLinFactNeighborX="131943" custLinFactNeighborY="317">
        <dgm:presLayoutVars>
          <dgm:bulletEnabled val="1"/>
        </dgm:presLayoutVars>
      </dgm:prSet>
      <dgm:spPr/>
      <dgm:t>
        <a:bodyPr/>
        <a:lstStyle/>
        <a:p>
          <a:endParaRPr lang="en-US"/>
        </a:p>
      </dgm:t>
    </dgm:pt>
    <dgm:pt modelId="{10693F5E-B969-4AA2-AA51-EA5C53865404}" type="pres">
      <dgm:prSet presAssocID="{A4161C23-2A16-4E6B-8642-01CC600CDB84}" presName="pillarX" presStyleLbl="node1" presStyleIdx="3" presStyleCnt="8" custScaleX="86785" custLinFactNeighborX="65941" custLinFactNeighborY="317">
        <dgm:presLayoutVars>
          <dgm:bulletEnabled val="1"/>
        </dgm:presLayoutVars>
      </dgm:prSet>
      <dgm:spPr/>
      <dgm:t>
        <a:bodyPr/>
        <a:lstStyle/>
        <a:p>
          <a:endParaRPr lang="en-US"/>
        </a:p>
      </dgm:t>
    </dgm:pt>
    <dgm:pt modelId="{00B10C27-EF76-41AE-98DD-9C2B7C468132}" type="pres">
      <dgm:prSet presAssocID="{6846FFD5-EB4E-4C22-B1E4-E5898D6DF066}" presName="pillarX" presStyleLbl="node1" presStyleIdx="4" presStyleCnt="8" custScaleX="83123" custLinFactX="114109" custLinFactNeighborX="200000" custLinFactNeighborY="317">
        <dgm:presLayoutVars>
          <dgm:bulletEnabled val="1"/>
        </dgm:presLayoutVars>
      </dgm:prSet>
      <dgm:spPr/>
      <dgm:t>
        <a:bodyPr/>
        <a:lstStyle/>
        <a:p>
          <a:endParaRPr lang="en-US"/>
        </a:p>
      </dgm:t>
    </dgm:pt>
    <dgm:pt modelId="{2CE0F2FF-A550-4C58-9543-979A1AFD5E7C}" type="pres">
      <dgm:prSet presAssocID="{DF35B755-2CF3-4421-AEE2-228E74993A15}" presName="pillarX" presStyleLbl="node1" presStyleIdx="5" presStyleCnt="8" custScaleX="145459" custLinFactX="-100000" custLinFactNeighborX="-150699" custLinFactNeighborY="317">
        <dgm:presLayoutVars>
          <dgm:bulletEnabled val="1"/>
        </dgm:presLayoutVars>
      </dgm:prSet>
      <dgm:spPr/>
      <dgm:t>
        <a:bodyPr/>
        <a:lstStyle/>
        <a:p>
          <a:endParaRPr lang="en-US"/>
        </a:p>
      </dgm:t>
    </dgm:pt>
    <dgm:pt modelId="{7296BB4C-FDC9-4CEC-865D-A69B49018B5F}" type="pres">
      <dgm:prSet presAssocID="{05F052DD-C310-4075-AAFF-72B9AA0A9CD2}" presName="pillarX" presStyleLbl="node1" presStyleIdx="6" presStyleCnt="8" custScaleX="87418" custLinFactNeighborX="-83129" custLinFactNeighborY="317">
        <dgm:presLayoutVars>
          <dgm:bulletEnabled val="1"/>
        </dgm:presLayoutVars>
      </dgm:prSet>
      <dgm:spPr/>
      <dgm:t>
        <a:bodyPr/>
        <a:lstStyle/>
        <a:p>
          <a:endParaRPr lang="en-US"/>
        </a:p>
      </dgm:t>
    </dgm:pt>
    <dgm:pt modelId="{CB515CC5-84EB-4380-8808-E064EED6CE6E}" type="pres">
      <dgm:prSet presAssocID="{16516805-22B6-4E8C-BC0F-0DB9EE32FA03}" presName="pillarX" presStyleLbl="node1" presStyleIdx="7" presStyleCnt="8" custScaleX="74287" custLinFactNeighborX="-79247" custLinFactNeighborY="317">
        <dgm:presLayoutVars>
          <dgm:bulletEnabled val="1"/>
        </dgm:presLayoutVars>
      </dgm:prSet>
      <dgm:spPr/>
      <dgm:t>
        <a:bodyPr/>
        <a:lstStyle/>
        <a:p>
          <a:endParaRPr lang="en-US"/>
        </a:p>
      </dgm:t>
    </dgm:pt>
    <dgm:pt modelId="{C4882A3C-9A29-437A-B7C5-C10D0882F663}" type="pres">
      <dgm:prSet presAssocID="{185CA2EE-9532-4875-8C43-04B409F03626}" presName="base" presStyleLbl="dkBgShp" presStyleIdx="1" presStyleCnt="2" custLinFactNeighborX="877" custLinFactNeighborY="13323"/>
      <dgm:spPr/>
    </dgm:pt>
  </dgm:ptLst>
  <dgm:cxnLst>
    <dgm:cxn modelId="{BA06F435-4E95-42DA-AA15-CC781007856B}" type="presOf" srcId="{4B81167A-21C3-46EC-8D26-C4CF34871A82}" destId="{6B0971BC-6A0E-4345-94EE-5BF4FF25426B}" srcOrd="0" destOrd="0" presId="urn:microsoft.com/office/officeart/2005/8/layout/hList3"/>
    <dgm:cxn modelId="{7316FABE-2479-4AA3-AD11-28021551E3C8}" type="presOf" srcId="{16516805-22B6-4E8C-BC0F-0DB9EE32FA03}" destId="{CB515CC5-84EB-4380-8808-E064EED6CE6E}" srcOrd="0" destOrd="0" presId="urn:microsoft.com/office/officeart/2005/8/layout/hList3"/>
    <dgm:cxn modelId="{222F39DC-2BD7-4EB5-8494-4599AE17FA66}" srcId="{185CA2EE-9532-4875-8C43-04B409F03626}" destId="{05F052DD-C310-4075-AAFF-72B9AA0A9CD2}" srcOrd="6" destOrd="0" parTransId="{8567E0A4-695E-45C2-8496-C01A136C5696}" sibTransId="{6D7F7662-5986-4DA2-A1BF-182111F1F43F}"/>
    <dgm:cxn modelId="{47784FE4-B655-484B-A0CC-C31C2F1C63E0}" srcId="{185CA2EE-9532-4875-8C43-04B409F03626}" destId="{2DB62C09-9AEA-491F-926F-29734946FF79}" srcOrd="0" destOrd="0" parTransId="{1480304D-2F73-4C16-8F1D-290B69D2C20F}" sibTransId="{F63876BE-23D2-45A7-B9F7-8D7CF36C8FA9}"/>
    <dgm:cxn modelId="{B0C1F17D-6599-4D3A-A03F-187ECB5E9B50}" type="presOf" srcId="{2DB62C09-9AEA-491F-926F-29734946FF79}" destId="{8A8A32DC-4BB3-4059-A87F-8B39921B04FA}" srcOrd="0" destOrd="0" presId="urn:microsoft.com/office/officeart/2005/8/layout/hList3"/>
    <dgm:cxn modelId="{89E189BC-6DA6-4B24-93B8-06E9DC477034}" type="presOf" srcId="{A4161C23-2A16-4E6B-8642-01CC600CDB84}" destId="{10693F5E-B969-4AA2-AA51-EA5C53865404}" srcOrd="0" destOrd="0" presId="urn:microsoft.com/office/officeart/2005/8/layout/hList3"/>
    <dgm:cxn modelId="{23406241-2738-4126-A976-8C8CAF9EC049}" srcId="{185CA2EE-9532-4875-8C43-04B409F03626}" destId="{4B81167A-21C3-46EC-8D26-C4CF34871A82}" srcOrd="2" destOrd="0" parTransId="{C3274E90-94EC-44B0-B720-6C211DB04A46}" sibTransId="{56309A7B-C76A-4314-ABA6-6556F22076E3}"/>
    <dgm:cxn modelId="{B210461E-F910-4064-9B5A-46F60AF829E5}" srcId="{185CA2EE-9532-4875-8C43-04B409F03626}" destId="{DF35B755-2CF3-4421-AEE2-228E74993A15}" srcOrd="5" destOrd="0" parTransId="{65400C7F-7998-47A4-80EC-6503A7F06F0E}" sibTransId="{FB6E3C20-241A-4561-905A-9DCAA9E48C63}"/>
    <dgm:cxn modelId="{C8FEC6B6-8F6D-4E60-976A-F7B814F3986B}" type="presOf" srcId="{185CA2EE-9532-4875-8C43-04B409F03626}" destId="{C0449C12-C249-4958-9D1C-3202F0A8A003}" srcOrd="0" destOrd="0" presId="urn:microsoft.com/office/officeart/2005/8/layout/hList3"/>
    <dgm:cxn modelId="{AE0ABF65-3B76-4CDA-B70D-3ED3BC0E4FDA}" srcId="{185CA2EE-9532-4875-8C43-04B409F03626}" destId="{6846FFD5-EB4E-4C22-B1E4-E5898D6DF066}" srcOrd="4" destOrd="0" parTransId="{9CA5EBD8-1A79-41C2-A5B0-8AFB9FD5E520}" sibTransId="{0D8D1DE1-53D2-4DBD-BE06-12670F44656F}"/>
    <dgm:cxn modelId="{F40A1FD6-5F47-4E37-8F08-4C926FC3AF92}" srcId="{185CA2EE-9532-4875-8C43-04B409F03626}" destId="{A4161C23-2A16-4E6B-8642-01CC600CDB84}" srcOrd="3" destOrd="0" parTransId="{9D0B1582-5157-4D9B-8714-3E1ABF87DB4F}" sibTransId="{15EDB4CE-1700-4836-B16B-567F4F4819DF}"/>
    <dgm:cxn modelId="{2FA2CE24-2838-401F-82CA-99A501AF6290}" type="presOf" srcId="{A5C4E051-1AAF-4C4D-9C54-C3167059FF03}" destId="{54B52618-3BDF-496B-8A08-C458DF2B52ED}" srcOrd="0" destOrd="0" presId="urn:microsoft.com/office/officeart/2005/8/layout/hList3"/>
    <dgm:cxn modelId="{EE93F9B7-912D-4DF5-B5C2-B6FC8AAC9DDB}" srcId="{8E13261F-788D-426A-8E90-52213FD51365}" destId="{185CA2EE-9532-4875-8C43-04B409F03626}" srcOrd="0" destOrd="0" parTransId="{1FDEF245-889E-42EC-BC47-55C9C57E5F9E}" sibTransId="{87930AEE-07A7-4A8F-8CBB-ECD2E175C904}"/>
    <dgm:cxn modelId="{ED35A20E-878D-450F-B853-3075915D8B62}" srcId="{185CA2EE-9532-4875-8C43-04B409F03626}" destId="{A5C4E051-1AAF-4C4D-9C54-C3167059FF03}" srcOrd="1" destOrd="0" parTransId="{6EC363ED-7F00-462A-8196-66B5BF45F7B8}" sibTransId="{998426C8-EC2D-45A7-A9E2-A2799D812C0A}"/>
    <dgm:cxn modelId="{192AD77C-6424-4838-8E5B-496F5A2DCD9F}" type="presOf" srcId="{DF35B755-2CF3-4421-AEE2-228E74993A15}" destId="{2CE0F2FF-A550-4C58-9543-979A1AFD5E7C}" srcOrd="0" destOrd="0" presId="urn:microsoft.com/office/officeart/2005/8/layout/hList3"/>
    <dgm:cxn modelId="{35BFE535-CB78-4334-8E21-749459D1AC72}" srcId="{185CA2EE-9532-4875-8C43-04B409F03626}" destId="{16516805-22B6-4E8C-BC0F-0DB9EE32FA03}" srcOrd="7" destOrd="0" parTransId="{FEB07D9C-634C-43F8-88E4-2DA7636FD96D}" sibTransId="{FA73D6A2-C3CD-455D-91A0-1AC4F124B5FD}"/>
    <dgm:cxn modelId="{23E309FE-26CF-459B-BB08-F8BFAD23102C}" type="presOf" srcId="{6846FFD5-EB4E-4C22-B1E4-E5898D6DF066}" destId="{00B10C27-EF76-41AE-98DD-9C2B7C468132}" srcOrd="0" destOrd="0" presId="urn:microsoft.com/office/officeart/2005/8/layout/hList3"/>
    <dgm:cxn modelId="{DF398653-F921-4C38-9528-282CEBE19CBA}" type="presOf" srcId="{05F052DD-C310-4075-AAFF-72B9AA0A9CD2}" destId="{7296BB4C-FDC9-4CEC-865D-A69B49018B5F}" srcOrd="0" destOrd="0" presId="urn:microsoft.com/office/officeart/2005/8/layout/hList3"/>
    <dgm:cxn modelId="{7DBB9D72-1F86-4E41-9CED-755DE0883A05}" type="presOf" srcId="{8E13261F-788D-426A-8E90-52213FD51365}" destId="{B02CE591-02A1-42D6-A3AF-6A3372BB23D0}" srcOrd="0" destOrd="0" presId="urn:microsoft.com/office/officeart/2005/8/layout/hList3"/>
    <dgm:cxn modelId="{CBC27DB3-2B59-4A9B-B3BF-ECFCE1220913}" type="presParOf" srcId="{B02CE591-02A1-42D6-A3AF-6A3372BB23D0}" destId="{C0449C12-C249-4958-9D1C-3202F0A8A003}" srcOrd="0" destOrd="0" presId="urn:microsoft.com/office/officeart/2005/8/layout/hList3"/>
    <dgm:cxn modelId="{995AB34F-A074-4541-9E14-A083F2F381EA}" type="presParOf" srcId="{B02CE591-02A1-42D6-A3AF-6A3372BB23D0}" destId="{6C96709E-A9CB-415B-9408-0701839D4BDE}" srcOrd="1" destOrd="0" presId="urn:microsoft.com/office/officeart/2005/8/layout/hList3"/>
    <dgm:cxn modelId="{1C5BC920-74B3-4326-844F-A51BD2AABA14}" type="presParOf" srcId="{6C96709E-A9CB-415B-9408-0701839D4BDE}" destId="{8A8A32DC-4BB3-4059-A87F-8B39921B04FA}" srcOrd="0" destOrd="0" presId="urn:microsoft.com/office/officeart/2005/8/layout/hList3"/>
    <dgm:cxn modelId="{F9EA9007-6661-495A-81DB-45D4B3809930}" type="presParOf" srcId="{6C96709E-A9CB-415B-9408-0701839D4BDE}" destId="{54B52618-3BDF-496B-8A08-C458DF2B52ED}" srcOrd="1" destOrd="0" presId="urn:microsoft.com/office/officeart/2005/8/layout/hList3"/>
    <dgm:cxn modelId="{C5E2B097-4EB9-4CE3-A932-2A30B444D95D}" type="presParOf" srcId="{6C96709E-A9CB-415B-9408-0701839D4BDE}" destId="{6B0971BC-6A0E-4345-94EE-5BF4FF25426B}" srcOrd="2" destOrd="0" presId="urn:microsoft.com/office/officeart/2005/8/layout/hList3"/>
    <dgm:cxn modelId="{2B9DF4E5-0F2A-4734-A509-B4562A25D835}" type="presParOf" srcId="{6C96709E-A9CB-415B-9408-0701839D4BDE}" destId="{10693F5E-B969-4AA2-AA51-EA5C53865404}" srcOrd="3" destOrd="0" presId="urn:microsoft.com/office/officeart/2005/8/layout/hList3"/>
    <dgm:cxn modelId="{77236555-5EC9-4B29-B705-BFA96FAB735B}" type="presParOf" srcId="{6C96709E-A9CB-415B-9408-0701839D4BDE}" destId="{00B10C27-EF76-41AE-98DD-9C2B7C468132}" srcOrd="4" destOrd="0" presId="urn:microsoft.com/office/officeart/2005/8/layout/hList3"/>
    <dgm:cxn modelId="{4C2A3765-2653-4DBC-8027-A3E24B4B46E0}" type="presParOf" srcId="{6C96709E-A9CB-415B-9408-0701839D4BDE}" destId="{2CE0F2FF-A550-4C58-9543-979A1AFD5E7C}" srcOrd="5" destOrd="0" presId="urn:microsoft.com/office/officeart/2005/8/layout/hList3"/>
    <dgm:cxn modelId="{30AFB1F9-8AAF-4DD6-8023-98FA19D57F84}" type="presParOf" srcId="{6C96709E-A9CB-415B-9408-0701839D4BDE}" destId="{7296BB4C-FDC9-4CEC-865D-A69B49018B5F}" srcOrd="6" destOrd="0" presId="urn:microsoft.com/office/officeart/2005/8/layout/hList3"/>
    <dgm:cxn modelId="{22406365-78B8-40A0-A1F6-2C9E53424A16}" type="presParOf" srcId="{6C96709E-A9CB-415B-9408-0701839D4BDE}" destId="{CB515CC5-84EB-4380-8808-E064EED6CE6E}" srcOrd="7" destOrd="0" presId="urn:microsoft.com/office/officeart/2005/8/layout/hList3"/>
    <dgm:cxn modelId="{1091EEE4-6BB7-46C3-845D-BEC60300A9CD}" type="presParOf" srcId="{B02CE591-02A1-42D6-A3AF-6A3372BB23D0}" destId="{C4882A3C-9A29-437A-B7C5-C10D0882F663}" srcOrd="2" destOrd="0" presId="urn:microsoft.com/office/officeart/2005/8/layout/hList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3E832C-87E5-4289-BEBD-42B1607D6AC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5003C42-59EA-4161-99AE-3DA674D7B7AB}">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Specific Rules, Regulation and Guidelines</a:t>
          </a:r>
          <a:endParaRPr lang="en-US" b="1" dirty="0">
            <a:latin typeface="Times New Roman" pitchFamily="18" charset="0"/>
            <a:cs typeface="Times New Roman" pitchFamily="18" charset="0"/>
          </a:endParaRPr>
        </a:p>
      </dgm:t>
    </dgm:pt>
    <dgm:pt modelId="{0840CA01-541A-43FF-A011-5497AA52E5AE}" type="parTrans" cxnId="{77F6EEB3-F48F-4916-BA52-8AFE5BC714F2}">
      <dgm:prSet/>
      <dgm:spPr/>
      <dgm:t>
        <a:bodyPr/>
        <a:lstStyle/>
        <a:p>
          <a:endParaRPr lang="en-US"/>
        </a:p>
      </dgm:t>
    </dgm:pt>
    <dgm:pt modelId="{44BE8111-42B2-4ADD-AF26-AD021B350E0F}" type="sibTrans" cxnId="{77F6EEB3-F48F-4916-BA52-8AFE5BC714F2}">
      <dgm:prSet/>
      <dgm:spPr/>
      <dgm:t>
        <a:bodyPr/>
        <a:lstStyle/>
        <a:p>
          <a:endParaRPr lang="en-US"/>
        </a:p>
      </dgm:t>
    </dgm:pt>
    <dgm:pt modelId="{001D8E3F-329E-4E88-A8BB-F6453A1773C0}">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Coordination Mechanism and Institution </a:t>
          </a:r>
          <a:endParaRPr lang="en-US" b="1" dirty="0">
            <a:latin typeface="Times New Roman" pitchFamily="18" charset="0"/>
            <a:cs typeface="Times New Roman" pitchFamily="18" charset="0"/>
          </a:endParaRPr>
        </a:p>
      </dgm:t>
    </dgm:pt>
    <dgm:pt modelId="{67F291D4-9343-4836-B8BE-A8B697EDBF22}" type="parTrans" cxnId="{D58AAEAA-A3C0-4AC6-9E96-E6A6A2377BAF}">
      <dgm:prSet/>
      <dgm:spPr/>
      <dgm:t>
        <a:bodyPr/>
        <a:lstStyle/>
        <a:p>
          <a:endParaRPr lang="en-US"/>
        </a:p>
      </dgm:t>
    </dgm:pt>
    <dgm:pt modelId="{15DC1C36-FE3F-4505-8873-A76179F86F5B}" type="sibTrans" cxnId="{D58AAEAA-A3C0-4AC6-9E96-E6A6A2377BAF}">
      <dgm:prSet/>
      <dgm:spPr/>
      <dgm:t>
        <a:bodyPr/>
        <a:lstStyle/>
        <a:p>
          <a:endParaRPr lang="en-US"/>
        </a:p>
      </dgm:t>
    </dgm:pt>
    <dgm:pt modelId="{973C7FFE-7ADE-49A2-9E42-1F8981C27019}">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Public Private Partnership </a:t>
          </a:r>
          <a:endParaRPr lang="en-US" b="1" dirty="0">
            <a:latin typeface="Times New Roman" pitchFamily="18" charset="0"/>
            <a:cs typeface="Times New Roman" pitchFamily="18" charset="0"/>
          </a:endParaRPr>
        </a:p>
      </dgm:t>
    </dgm:pt>
    <dgm:pt modelId="{BBF58A10-A73A-4A4A-B2A6-269DF5EBD952}" type="parTrans" cxnId="{F629F496-9DBF-46F6-B356-99F1AC0D02EA}">
      <dgm:prSet/>
      <dgm:spPr/>
      <dgm:t>
        <a:bodyPr/>
        <a:lstStyle/>
        <a:p>
          <a:endParaRPr lang="en-US"/>
        </a:p>
      </dgm:t>
    </dgm:pt>
    <dgm:pt modelId="{AB03920F-E5A2-4ABB-B69E-A5D40AFB124B}" type="sibTrans" cxnId="{F629F496-9DBF-46F6-B356-99F1AC0D02EA}">
      <dgm:prSet/>
      <dgm:spPr/>
      <dgm:t>
        <a:bodyPr/>
        <a:lstStyle/>
        <a:p>
          <a:endParaRPr lang="en-US"/>
        </a:p>
      </dgm:t>
    </dgm:pt>
    <dgm:pt modelId="{BD5B630E-E4A4-49DA-9004-A2FC1E6CEDC1}">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Financial Mechanism</a:t>
          </a:r>
          <a:endParaRPr lang="en-US" b="1" dirty="0">
            <a:latin typeface="Times New Roman" pitchFamily="18" charset="0"/>
            <a:cs typeface="Times New Roman" pitchFamily="18" charset="0"/>
          </a:endParaRPr>
        </a:p>
      </dgm:t>
    </dgm:pt>
    <dgm:pt modelId="{1DC47590-EE90-43E4-81DD-FD2826C74B1D}" type="parTrans" cxnId="{52D241E7-854A-49EC-9902-FA2F412E844F}">
      <dgm:prSet/>
      <dgm:spPr/>
      <dgm:t>
        <a:bodyPr/>
        <a:lstStyle/>
        <a:p>
          <a:endParaRPr lang="en-US"/>
        </a:p>
      </dgm:t>
    </dgm:pt>
    <dgm:pt modelId="{BC6CE06E-B788-4A69-80BF-AC596E09FB80}" type="sibTrans" cxnId="{52D241E7-854A-49EC-9902-FA2F412E844F}">
      <dgm:prSet/>
      <dgm:spPr/>
      <dgm:t>
        <a:bodyPr/>
        <a:lstStyle/>
        <a:p>
          <a:endParaRPr lang="en-US"/>
        </a:p>
      </dgm:t>
    </dgm:pt>
    <dgm:pt modelId="{6395CD9E-2DF4-4C81-B64E-334A767B2E7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Environmental sound Development Policy and Strategies Framework</a:t>
          </a:r>
          <a:endParaRPr lang="en-US" b="1" dirty="0">
            <a:latin typeface="Times New Roman" pitchFamily="18" charset="0"/>
            <a:cs typeface="Times New Roman" pitchFamily="18" charset="0"/>
          </a:endParaRPr>
        </a:p>
      </dgm:t>
    </dgm:pt>
    <dgm:pt modelId="{CE3070A5-561A-4217-9B8F-932010947B77}" type="parTrans" cxnId="{1CC9A78F-C42E-4E75-AA0E-C8BF7FCA3A1A}">
      <dgm:prSet/>
      <dgm:spPr/>
      <dgm:t>
        <a:bodyPr/>
        <a:lstStyle/>
        <a:p>
          <a:endParaRPr lang="en-US"/>
        </a:p>
      </dgm:t>
    </dgm:pt>
    <dgm:pt modelId="{5DF51D82-9C68-4243-82CC-ABE6FCB99526}" type="sibTrans" cxnId="{1CC9A78F-C42E-4E75-AA0E-C8BF7FCA3A1A}">
      <dgm:prSet/>
      <dgm:spPr/>
      <dgm:t>
        <a:bodyPr/>
        <a:lstStyle/>
        <a:p>
          <a:endParaRPr lang="en-US"/>
        </a:p>
      </dgm:t>
    </dgm:pt>
    <dgm:pt modelId="{4AF82B61-D2C9-490F-9050-57235E295296}">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Clean and green Technology </a:t>
          </a:r>
          <a:endParaRPr lang="en-US" b="1" dirty="0">
            <a:latin typeface="Times New Roman" pitchFamily="18" charset="0"/>
            <a:cs typeface="Times New Roman" pitchFamily="18" charset="0"/>
          </a:endParaRPr>
        </a:p>
      </dgm:t>
    </dgm:pt>
    <dgm:pt modelId="{5C497C7D-348A-46E2-A3D1-D5A20FDCE949}" type="parTrans" cxnId="{BEA0CBAC-E859-4693-9460-048E32A9DA01}">
      <dgm:prSet/>
      <dgm:spPr/>
      <dgm:t>
        <a:bodyPr/>
        <a:lstStyle/>
        <a:p>
          <a:endParaRPr lang="en-US"/>
        </a:p>
      </dgm:t>
    </dgm:pt>
    <dgm:pt modelId="{89F03416-BBFD-4903-B8AC-B0053D2E8F9C}" type="sibTrans" cxnId="{BEA0CBAC-E859-4693-9460-048E32A9DA01}">
      <dgm:prSet/>
      <dgm:spPr/>
      <dgm:t>
        <a:bodyPr/>
        <a:lstStyle/>
        <a:p>
          <a:endParaRPr lang="en-US"/>
        </a:p>
      </dgm:t>
    </dgm:pt>
    <dgm:pt modelId="{C011CDB8-120F-4AEF-8E05-51BE8AAAD5E0}">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International Cooperation</a:t>
          </a:r>
          <a:endParaRPr lang="en-US" b="1" dirty="0">
            <a:latin typeface="Times New Roman" pitchFamily="18" charset="0"/>
            <a:cs typeface="Times New Roman" pitchFamily="18" charset="0"/>
          </a:endParaRPr>
        </a:p>
      </dgm:t>
    </dgm:pt>
    <dgm:pt modelId="{3E8D3FCA-E685-49D4-A7FC-4DB0BD3C8C49}" type="parTrans" cxnId="{265DB521-C947-420C-8B33-7005F3F14E70}">
      <dgm:prSet/>
      <dgm:spPr/>
      <dgm:t>
        <a:bodyPr/>
        <a:lstStyle/>
        <a:p>
          <a:endParaRPr lang="en-US"/>
        </a:p>
      </dgm:t>
    </dgm:pt>
    <dgm:pt modelId="{CC340FD3-E13A-44E6-8338-0D16F66BE0A5}" type="sibTrans" cxnId="{265DB521-C947-420C-8B33-7005F3F14E70}">
      <dgm:prSet/>
      <dgm:spPr/>
      <dgm:t>
        <a:bodyPr/>
        <a:lstStyle/>
        <a:p>
          <a:endParaRPr lang="en-US"/>
        </a:p>
      </dgm:t>
    </dgm:pt>
    <dgm:pt modelId="{FBA24B74-0841-40D6-BB0C-27638041965A}">
      <dgm:prSe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Times New Roman" pitchFamily="18" charset="0"/>
              <a:cs typeface="Times New Roman" pitchFamily="18" charset="0"/>
            </a:rPr>
            <a:t>Research &amp;Development Innovation </a:t>
          </a:r>
          <a:endParaRPr lang="en-US" b="1" dirty="0">
            <a:latin typeface="Times New Roman" pitchFamily="18" charset="0"/>
            <a:cs typeface="Times New Roman" pitchFamily="18" charset="0"/>
          </a:endParaRPr>
        </a:p>
      </dgm:t>
    </dgm:pt>
    <dgm:pt modelId="{23B6AD29-ED96-4BD4-AEA0-A0E3EAFBB2D0}" type="parTrans" cxnId="{126C5FCD-84E1-4568-81A9-5CFCB8E61455}">
      <dgm:prSet/>
      <dgm:spPr/>
      <dgm:t>
        <a:bodyPr/>
        <a:lstStyle/>
        <a:p>
          <a:endParaRPr lang="en-US"/>
        </a:p>
      </dgm:t>
    </dgm:pt>
    <dgm:pt modelId="{58B955AE-6A11-42D4-B1B1-CC3943D3BF59}" type="sibTrans" cxnId="{126C5FCD-84E1-4568-81A9-5CFCB8E61455}">
      <dgm:prSet/>
      <dgm:spPr/>
      <dgm:t>
        <a:bodyPr/>
        <a:lstStyle/>
        <a:p>
          <a:endParaRPr lang="en-US"/>
        </a:p>
      </dgm:t>
    </dgm:pt>
    <dgm:pt modelId="{32BA43F3-FCE6-4D61-9325-D6E3E6B1BCB6}" type="pres">
      <dgm:prSet presAssocID="{B83E832C-87E5-4289-BEBD-42B1607D6AC9}" presName="Name0" presStyleCnt="0">
        <dgm:presLayoutVars>
          <dgm:chPref val="3"/>
          <dgm:dir/>
          <dgm:animLvl val="lvl"/>
          <dgm:resizeHandles/>
        </dgm:presLayoutVars>
      </dgm:prSet>
      <dgm:spPr/>
      <dgm:t>
        <a:bodyPr/>
        <a:lstStyle/>
        <a:p>
          <a:endParaRPr lang="en-US"/>
        </a:p>
      </dgm:t>
    </dgm:pt>
    <dgm:pt modelId="{6E20D1CD-535E-4AC9-A1D2-4ECC6C3183B1}" type="pres">
      <dgm:prSet presAssocID="{F5003C42-59EA-4161-99AE-3DA674D7B7AB}" presName="horFlow" presStyleCnt="0"/>
      <dgm:spPr/>
    </dgm:pt>
    <dgm:pt modelId="{BDDA91F2-094D-4439-B0BD-A713B2B8BCF9}" type="pres">
      <dgm:prSet presAssocID="{F5003C42-59EA-4161-99AE-3DA674D7B7AB}" presName="bigChev" presStyleLbl="node1" presStyleIdx="0" presStyleCnt="8" custScaleX="331218" custScaleY="89078" custLinFactY="6429" custLinFactNeighborX="1409" custLinFactNeighborY="100000"/>
      <dgm:spPr/>
      <dgm:t>
        <a:bodyPr/>
        <a:lstStyle/>
        <a:p>
          <a:endParaRPr lang="en-US"/>
        </a:p>
      </dgm:t>
    </dgm:pt>
    <dgm:pt modelId="{A9B67A67-0F3F-4CFF-B010-853245206C50}" type="pres">
      <dgm:prSet presAssocID="{F5003C42-59EA-4161-99AE-3DA674D7B7AB}" presName="vSp" presStyleCnt="0"/>
      <dgm:spPr/>
    </dgm:pt>
    <dgm:pt modelId="{884B4834-3ADA-496A-B648-8FA70FCFE42D}" type="pres">
      <dgm:prSet presAssocID="{001D8E3F-329E-4E88-A8BB-F6453A1773C0}" presName="horFlow" presStyleCnt="0"/>
      <dgm:spPr/>
    </dgm:pt>
    <dgm:pt modelId="{D3A2DD23-C24F-473C-BD42-7E13BFD73802}" type="pres">
      <dgm:prSet presAssocID="{001D8E3F-329E-4E88-A8BB-F6453A1773C0}" presName="bigChev" presStyleLbl="node1" presStyleIdx="1" presStyleCnt="8" custScaleX="332797" custScaleY="64004" custLinFactY="125851" custLinFactNeighborX="751" custLinFactNeighborY="200000"/>
      <dgm:spPr/>
      <dgm:t>
        <a:bodyPr/>
        <a:lstStyle/>
        <a:p>
          <a:endParaRPr lang="en-US"/>
        </a:p>
      </dgm:t>
    </dgm:pt>
    <dgm:pt modelId="{6D12C0A0-A1FA-4600-9AF7-4419E2439267}" type="pres">
      <dgm:prSet presAssocID="{001D8E3F-329E-4E88-A8BB-F6453A1773C0}" presName="vSp" presStyleCnt="0"/>
      <dgm:spPr/>
    </dgm:pt>
    <dgm:pt modelId="{269CC8BD-FDFA-44AC-A8A7-771CE3F63C9C}" type="pres">
      <dgm:prSet presAssocID="{973C7FFE-7ADE-49A2-9E42-1F8981C27019}" presName="horFlow" presStyleCnt="0"/>
      <dgm:spPr/>
    </dgm:pt>
    <dgm:pt modelId="{CD04E1BF-4AD8-4B81-AD99-1F105E7997EC}" type="pres">
      <dgm:prSet presAssocID="{973C7FFE-7ADE-49A2-9E42-1F8981C27019}" presName="bigChev" presStyleLbl="node1" presStyleIdx="2" presStyleCnt="8" custScaleX="335738" custScaleY="61820" custLinFactY="77685" custLinFactNeighborX="-277" custLinFactNeighborY="100000"/>
      <dgm:spPr/>
      <dgm:t>
        <a:bodyPr/>
        <a:lstStyle/>
        <a:p>
          <a:endParaRPr lang="en-US"/>
        </a:p>
      </dgm:t>
    </dgm:pt>
    <dgm:pt modelId="{3786FC90-1C2C-4108-BEF9-EF85F50E762A}" type="pres">
      <dgm:prSet presAssocID="{973C7FFE-7ADE-49A2-9E42-1F8981C27019}" presName="vSp" presStyleCnt="0"/>
      <dgm:spPr/>
    </dgm:pt>
    <dgm:pt modelId="{BDF5E6F8-7A19-44F4-9C6B-9B3AFE04AD43}" type="pres">
      <dgm:prSet presAssocID="{BD5B630E-E4A4-49DA-9004-A2FC1E6CEDC1}" presName="horFlow" presStyleCnt="0"/>
      <dgm:spPr/>
    </dgm:pt>
    <dgm:pt modelId="{D7E2505F-C953-4862-AB57-D6910F9DFE89}" type="pres">
      <dgm:prSet presAssocID="{BD5B630E-E4A4-49DA-9004-A2FC1E6CEDC1}" presName="bigChev" presStyleLbl="node1" presStyleIdx="3" presStyleCnt="8" custScaleX="336289" custScaleY="62752" custLinFactY="110725" custLinFactNeighborX="1295" custLinFactNeighborY="200000"/>
      <dgm:spPr/>
      <dgm:t>
        <a:bodyPr/>
        <a:lstStyle/>
        <a:p>
          <a:endParaRPr lang="en-US"/>
        </a:p>
      </dgm:t>
    </dgm:pt>
    <dgm:pt modelId="{4F25E34B-E2C5-4479-9CBD-8807DBCBDF8B}" type="pres">
      <dgm:prSet presAssocID="{BD5B630E-E4A4-49DA-9004-A2FC1E6CEDC1}" presName="vSp" presStyleCnt="0"/>
      <dgm:spPr/>
    </dgm:pt>
    <dgm:pt modelId="{43D96272-DCBF-4865-8A0F-72520DEC459B}" type="pres">
      <dgm:prSet presAssocID="{6395CD9E-2DF4-4C81-B64E-334A767B2E77}" presName="horFlow" presStyleCnt="0"/>
      <dgm:spPr/>
    </dgm:pt>
    <dgm:pt modelId="{D39CE0E6-7A07-408D-AF69-A95EDB7C794D}" type="pres">
      <dgm:prSet presAssocID="{6395CD9E-2DF4-4C81-B64E-334A767B2E77}" presName="bigChev" presStyleLbl="node1" presStyleIdx="4" presStyleCnt="8" custScaleX="331218" custScaleY="89078" custLinFactY="-123688" custLinFactNeighborX="-79" custLinFactNeighborY="-200000"/>
      <dgm:spPr/>
      <dgm:t>
        <a:bodyPr/>
        <a:lstStyle/>
        <a:p>
          <a:endParaRPr lang="en-US"/>
        </a:p>
      </dgm:t>
    </dgm:pt>
    <dgm:pt modelId="{7F6A8584-75D9-4EAF-9BD6-E82A95FDDD29}" type="pres">
      <dgm:prSet presAssocID="{6395CD9E-2DF4-4C81-B64E-334A767B2E77}" presName="vSp" presStyleCnt="0"/>
      <dgm:spPr/>
    </dgm:pt>
    <dgm:pt modelId="{D61DA6C3-B9A0-48DF-A9D3-CF2DDFC98298}" type="pres">
      <dgm:prSet presAssocID="{4AF82B61-D2C9-490F-9050-57235E295296}" presName="horFlow" presStyleCnt="0"/>
      <dgm:spPr/>
    </dgm:pt>
    <dgm:pt modelId="{8B525C94-2D05-4D57-B093-BBA97A7F5366}" type="pres">
      <dgm:prSet presAssocID="{4AF82B61-D2C9-490F-9050-57235E295296}" presName="bigChev" presStyleLbl="node1" presStyleIdx="5" presStyleCnt="8" custScaleX="335738" custScaleY="63427" custLinFactY="-100000" custLinFactNeighborX="-63" custLinFactNeighborY="-132305"/>
      <dgm:spPr/>
      <dgm:t>
        <a:bodyPr/>
        <a:lstStyle/>
        <a:p>
          <a:endParaRPr lang="en-US"/>
        </a:p>
      </dgm:t>
    </dgm:pt>
    <dgm:pt modelId="{D1FBD610-B897-437E-9E19-FE6508D8817F}" type="pres">
      <dgm:prSet presAssocID="{4AF82B61-D2C9-490F-9050-57235E295296}" presName="vSp" presStyleCnt="0"/>
      <dgm:spPr/>
    </dgm:pt>
    <dgm:pt modelId="{1FFB0B0D-1B89-41B6-B79E-45E0C0BAB4E1}" type="pres">
      <dgm:prSet presAssocID="{C011CDB8-120F-4AEF-8E05-51BE8AAAD5E0}" presName="horFlow" presStyleCnt="0"/>
      <dgm:spPr/>
    </dgm:pt>
    <dgm:pt modelId="{DC831B62-9B74-4D8A-96E0-CD1CCEA5B544}" type="pres">
      <dgm:prSet presAssocID="{C011CDB8-120F-4AEF-8E05-51BE8AAAD5E0}" presName="bigChev" presStyleLbl="node1" presStyleIdx="6" presStyleCnt="8" custScaleX="335738" custScaleY="54772" custLinFactNeighborX="-1112" custLinFactNeighborY="-11689"/>
      <dgm:spPr/>
      <dgm:t>
        <a:bodyPr/>
        <a:lstStyle/>
        <a:p>
          <a:endParaRPr lang="en-US"/>
        </a:p>
      </dgm:t>
    </dgm:pt>
    <dgm:pt modelId="{4E9326A6-D647-4799-83D4-0B72B85AEC72}" type="pres">
      <dgm:prSet presAssocID="{C011CDB8-120F-4AEF-8E05-51BE8AAAD5E0}" presName="vSp" presStyleCnt="0"/>
      <dgm:spPr/>
    </dgm:pt>
    <dgm:pt modelId="{FB0B018C-7C9B-437A-9042-B21709558B9B}" type="pres">
      <dgm:prSet presAssocID="{FBA24B74-0841-40D6-BB0C-27638041965A}" presName="horFlow" presStyleCnt="0"/>
      <dgm:spPr/>
    </dgm:pt>
    <dgm:pt modelId="{F21C0288-F673-465C-A6E4-E54864129E03}" type="pres">
      <dgm:prSet presAssocID="{FBA24B74-0841-40D6-BB0C-27638041965A}" presName="bigChev" presStyleLbl="node1" presStyleIdx="7" presStyleCnt="8" custScaleX="335738" custScaleY="61820" custLinFactY="-100000" custLinFactNeighborX="2480" custLinFactNeighborY="-199000"/>
      <dgm:spPr/>
      <dgm:t>
        <a:bodyPr/>
        <a:lstStyle/>
        <a:p>
          <a:endParaRPr lang="en-US"/>
        </a:p>
      </dgm:t>
    </dgm:pt>
  </dgm:ptLst>
  <dgm:cxnLst>
    <dgm:cxn modelId="{77A97ABE-E0AF-4A0E-8423-8D2EEC9A5E09}" type="presOf" srcId="{FBA24B74-0841-40D6-BB0C-27638041965A}" destId="{F21C0288-F673-465C-A6E4-E54864129E03}" srcOrd="0" destOrd="0" presId="urn:microsoft.com/office/officeart/2005/8/layout/lProcess3"/>
    <dgm:cxn modelId="{C686C4A9-D15B-4DD3-9D1F-8E69174BFF1E}" type="presOf" srcId="{C011CDB8-120F-4AEF-8E05-51BE8AAAD5E0}" destId="{DC831B62-9B74-4D8A-96E0-CD1CCEA5B544}" srcOrd="0" destOrd="0" presId="urn:microsoft.com/office/officeart/2005/8/layout/lProcess3"/>
    <dgm:cxn modelId="{AE67C578-3653-4F8B-8EFE-4C00C2C2E691}" type="presOf" srcId="{4AF82B61-D2C9-490F-9050-57235E295296}" destId="{8B525C94-2D05-4D57-B093-BBA97A7F5366}" srcOrd="0" destOrd="0" presId="urn:microsoft.com/office/officeart/2005/8/layout/lProcess3"/>
    <dgm:cxn modelId="{BEA0CBAC-E859-4693-9460-048E32A9DA01}" srcId="{B83E832C-87E5-4289-BEBD-42B1607D6AC9}" destId="{4AF82B61-D2C9-490F-9050-57235E295296}" srcOrd="5" destOrd="0" parTransId="{5C497C7D-348A-46E2-A3D1-D5A20FDCE949}" sibTransId="{89F03416-BBFD-4903-B8AC-B0053D2E8F9C}"/>
    <dgm:cxn modelId="{F629F496-9DBF-46F6-B356-99F1AC0D02EA}" srcId="{B83E832C-87E5-4289-BEBD-42B1607D6AC9}" destId="{973C7FFE-7ADE-49A2-9E42-1F8981C27019}" srcOrd="2" destOrd="0" parTransId="{BBF58A10-A73A-4A4A-B2A6-269DF5EBD952}" sibTransId="{AB03920F-E5A2-4ABB-B69E-A5D40AFB124B}"/>
    <dgm:cxn modelId="{9B1B32BE-016E-4FD9-8BFD-92366BBB46C4}" type="presOf" srcId="{B83E832C-87E5-4289-BEBD-42B1607D6AC9}" destId="{32BA43F3-FCE6-4D61-9325-D6E3E6B1BCB6}" srcOrd="0" destOrd="0" presId="urn:microsoft.com/office/officeart/2005/8/layout/lProcess3"/>
    <dgm:cxn modelId="{0B11A27A-CCA9-4E35-AE6C-3ED0D86A12A3}" type="presOf" srcId="{F5003C42-59EA-4161-99AE-3DA674D7B7AB}" destId="{BDDA91F2-094D-4439-B0BD-A713B2B8BCF9}" srcOrd="0" destOrd="0" presId="urn:microsoft.com/office/officeart/2005/8/layout/lProcess3"/>
    <dgm:cxn modelId="{A08C33F2-A9BC-4364-A105-C2649AEAEE32}" type="presOf" srcId="{973C7FFE-7ADE-49A2-9E42-1F8981C27019}" destId="{CD04E1BF-4AD8-4B81-AD99-1F105E7997EC}" srcOrd="0" destOrd="0" presId="urn:microsoft.com/office/officeart/2005/8/layout/lProcess3"/>
    <dgm:cxn modelId="{D58AAEAA-A3C0-4AC6-9E96-E6A6A2377BAF}" srcId="{B83E832C-87E5-4289-BEBD-42B1607D6AC9}" destId="{001D8E3F-329E-4E88-A8BB-F6453A1773C0}" srcOrd="1" destOrd="0" parTransId="{67F291D4-9343-4836-B8BE-A8B697EDBF22}" sibTransId="{15DC1C36-FE3F-4505-8873-A76179F86F5B}"/>
    <dgm:cxn modelId="{1CC9A78F-C42E-4E75-AA0E-C8BF7FCA3A1A}" srcId="{B83E832C-87E5-4289-BEBD-42B1607D6AC9}" destId="{6395CD9E-2DF4-4C81-B64E-334A767B2E77}" srcOrd="4" destOrd="0" parTransId="{CE3070A5-561A-4217-9B8F-932010947B77}" sibTransId="{5DF51D82-9C68-4243-82CC-ABE6FCB99526}"/>
    <dgm:cxn modelId="{265DB521-C947-420C-8B33-7005F3F14E70}" srcId="{B83E832C-87E5-4289-BEBD-42B1607D6AC9}" destId="{C011CDB8-120F-4AEF-8E05-51BE8AAAD5E0}" srcOrd="6" destOrd="0" parTransId="{3E8D3FCA-E685-49D4-A7FC-4DB0BD3C8C49}" sibTransId="{CC340FD3-E13A-44E6-8338-0D16F66BE0A5}"/>
    <dgm:cxn modelId="{126C5FCD-84E1-4568-81A9-5CFCB8E61455}" srcId="{B83E832C-87E5-4289-BEBD-42B1607D6AC9}" destId="{FBA24B74-0841-40D6-BB0C-27638041965A}" srcOrd="7" destOrd="0" parTransId="{23B6AD29-ED96-4BD4-AEA0-A0E3EAFBB2D0}" sibTransId="{58B955AE-6A11-42D4-B1B1-CC3943D3BF59}"/>
    <dgm:cxn modelId="{09F5027E-6710-4FE3-904A-AF1F33125624}" type="presOf" srcId="{BD5B630E-E4A4-49DA-9004-A2FC1E6CEDC1}" destId="{D7E2505F-C953-4862-AB57-D6910F9DFE89}" srcOrd="0" destOrd="0" presId="urn:microsoft.com/office/officeart/2005/8/layout/lProcess3"/>
    <dgm:cxn modelId="{52D241E7-854A-49EC-9902-FA2F412E844F}" srcId="{B83E832C-87E5-4289-BEBD-42B1607D6AC9}" destId="{BD5B630E-E4A4-49DA-9004-A2FC1E6CEDC1}" srcOrd="3" destOrd="0" parTransId="{1DC47590-EE90-43E4-81DD-FD2826C74B1D}" sibTransId="{BC6CE06E-B788-4A69-80BF-AC596E09FB80}"/>
    <dgm:cxn modelId="{71D4A62F-2B3F-4FB9-BA48-DEFFCD69FB9B}" type="presOf" srcId="{6395CD9E-2DF4-4C81-B64E-334A767B2E77}" destId="{D39CE0E6-7A07-408D-AF69-A95EDB7C794D}" srcOrd="0" destOrd="0" presId="urn:microsoft.com/office/officeart/2005/8/layout/lProcess3"/>
    <dgm:cxn modelId="{77F6EEB3-F48F-4916-BA52-8AFE5BC714F2}" srcId="{B83E832C-87E5-4289-BEBD-42B1607D6AC9}" destId="{F5003C42-59EA-4161-99AE-3DA674D7B7AB}" srcOrd="0" destOrd="0" parTransId="{0840CA01-541A-43FF-A011-5497AA52E5AE}" sibTransId="{44BE8111-42B2-4ADD-AF26-AD021B350E0F}"/>
    <dgm:cxn modelId="{C3B45904-F38F-4EFD-A78B-32BF77E8ACB6}" type="presOf" srcId="{001D8E3F-329E-4E88-A8BB-F6453A1773C0}" destId="{D3A2DD23-C24F-473C-BD42-7E13BFD73802}" srcOrd="0" destOrd="0" presId="urn:microsoft.com/office/officeart/2005/8/layout/lProcess3"/>
    <dgm:cxn modelId="{A821ACA0-ABB0-4039-A858-70F723981C68}" type="presParOf" srcId="{32BA43F3-FCE6-4D61-9325-D6E3E6B1BCB6}" destId="{6E20D1CD-535E-4AC9-A1D2-4ECC6C3183B1}" srcOrd="0" destOrd="0" presId="urn:microsoft.com/office/officeart/2005/8/layout/lProcess3"/>
    <dgm:cxn modelId="{72952AD0-BADC-4DAB-A3F8-708FFD528174}" type="presParOf" srcId="{6E20D1CD-535E-4AC9-A1D2-4ECC6C3183B1}" destId="{BDDA91F2-094D-4439-B0BD-A713B2B8BCF9}" srcOrd="0" destOrd="0" presId="urn:microsoft.com/office/officeart/2005/8/layout/lProcess3"/>
    <dgm:cxn modelId="{6F921321-7FC1-4AC4-9B17-A1469A2A3F65}" type="presParOf" srcId="{32BA43F3-FCE6-4D61-9325-D6E3E6B1BCB6}" destId="{A9B67A67-0F3F-4CFF-B010-853245206C50}" srcOrd="1" destOrd="0" presId="urn:microsoft.com/office/officeart/2005/8/layout/lProcess3"/>
    <dgm:cxn modelId="{69D3792B-3E95-45FB-9233-AA59DA0BE6A2}" type="presParOf" srcId="{32BA43F3-FCE6-4D61-9325-D6E3E6B1BCB6}" destId="{884B4834-3ADA-496A-B648-8FA70FCFE42D}" srcOrd="2" destOrd="0" presId="urn:microsoft.com/office/officeart/2005/8/layout/lProcess3"/>
    <dgm:cxn modelId="{F839A93B-087B-430F-AF93-302832DAD21A}" type="presParOf" srcId="{884B4834-3ADA-496A-B648-8FA70FCFE42D}" destId="{D3A2DD23-C24F-473C-BD42-7E13BFD73802}" srcOrd="0" destOrd="0" presId="urn:microsoft.com/office/officeart/2005/8/layout/lProcess3"/>
    <dgm:cxn modelId="{B3646152-E1F0-4B2A-AFE1-53404D028EBF}" type="presParOf" srcId="{32BA43F3-FCE6-4D61-9325-D6E3E6B1BCB6}" destId="{6D12C0A0-A1FA-4600-9AF7-4419E2439267}" srcOrd="3" destOrd="0" presId="urn:microsoft.com/office/officeart/2005/8/layout/lProcess3"/>
    <dgm:cxn modelId="{7277D0CF-B7CE-4D88-8AD4-814F4537708A}" type="presParOf" srcId="{32BA43F3-FCE6-4D61-9325-D6E3E6B1BCB6}" destId="{269CC8BD-FDFA-44AC-A8A7-771CE3F63C9C}" srcOrd="4" destOrd="0" presId="urn:microsoft.com/office/officeart/2005/8/layout/lProcess3"/>
    <dgm:cxn modelId="{2B0CBEFA-5C84-4F1E-95F5-417FBBF3A1C7}" type="presParOf" srcId="{269CC8BD-FDFA-44AC-A8A7-771CE3F63C9C}" destId="{CD04E1BF-4AD8-4B81-AD99-1F105E7997EC}" srcOrd="0" destOrd="0" presId="urn:microsoft.com/office/officeart/2005/8/layout/lProcess3"/>
    <dgm:cxn modelId="{FF77F73D-EFF3-48C4-93A8-FD46BCB345F2}" type="presParOf" srcId="{32BA43F3-FCE6-4D61-9325-D6E3E6B1BCB6}" destId="{3786FC90-1C2C-4108-BEF9-EF85F50E762A}" srcOrd="5" destOrd="0" presId="urn:microsoft.com/office/officeart/2005/8/layout/lProcess3"/>
    <dgm:cxn modelId="{04D7DC60-8A67-44F8-A364-D2A8FD07BE28}" type="presParOf" srcId="{32BA43F3-FCE6-4D61-9325-D6E3E6B1BCB6}" destId="{BDF5E6F8-7A19-44F4-9C6B-9B3AFE04AD43}" srcOrd="6" destOrd="0" presId="urn:microsoft.com/office/officeart/2005/8/layout/lProcess3"/>
    <dgm:cxn modelId="{5B5FE649-E418-4606-8546-52A4629C9DE5}" type="presParOf" srcId="{BDF5E6F8-7A19-44F4-9C6B-9B3AFE04AD43}" destId="{D7E2505F-C953-4862-AB57-D6910F9DFE89}" srcOrd="0" destOrd="0" presId="urn:microsoft.com/office/officeart/2005/8/layout/lProcess3"/>
    <dgm:cxn modelId="{08DBD8E0-32A3-4BCF-844B-FAE976F72852}" type="presParOf" srcId="{32BA43F3-FCE6-4D61-9325-D6E3E6B1BCB6}" destId="{4F25E34B-E2C5-4479-9CBD-8807DBCBDF8B}" srcOrd="7" destOrd="0" presId="urn:microsoft.com/office/officeart/2005/8/layout/lProcess3"/>
    <dgm:cxn modelId="{6AB94279-3A7E-4A90-8357-8C5D73989238}" type="presParOf" srcId="{32BA43F3-FCE6-4D61-9325-D6E3E6B1BCB6}" destId="{43D96272-DCBF-4865-8A0F-72520DEC459B}" srcOrd="8" destOrd="0" presId="urn:microsoft.com/office/officeart/2005/8/layout/lProcess3"/>
    <dgm:cxn modelId="{9F6C73E9-6A69-4595-BC33-0EB5E1160008}" type="presParOf" srcId="{43D96272-DCBF-4865-8A0F-72520DEC459B}" destId="{D39CE0E6-7A07-408D-AF69-A95EDB7C794D}" srcOrd="0" destOrd="0" presId="urn:microsoft.com/office/officeart/2005/8/layout/lProcess3"/>
    <dgm:cxn modelId="{2EF9D02E-4383-437B-B0FB-693189545116}" type="presParOf" srcId="{32BA43F3-FCE6-4D61-9325-D6E3E6B1BCB6}" destId="{7F6A8584-75D9-4EAF-9BD6-E82A95FDDD29}" srcOrd="9" destOrd="0" presId="urn:microsoft.com/office/officeart/2005/8/layout/lProcess3"/>
    <dgm:cxn modelId="{B2B86CC1-7A2E-4A2F-A1A5-6BD8D1F0665F}" type="presParOf" srcId="{32BA43F3-FCE6-4D61-9325-D6E3E6B1BCB6}" destId="{D61DA6C3-B9A0-48DF-A9D3-CF2DDFC98298}" srcOrd="10" destOrd="0" presId="urn:microsoft.com/office/officeart/2005/8/layout/lProcess3"/>
    <dgm:cxn modelId="{271F4FB9-5124-46FC-8102-A98B11EB4DE8}" type="presParOf" srcId="{D61DA6C3-B9A0-48DF-A9D3-CF2DDFC98298}" destId="{8B525C94-2D05-4D57-B093-BBA97A7F5366}" srcOrd="0" destOrd="0" presId="urn:microsoft.com/office/officeart/2005/8/layout/lProcess3"/>
    <dgm:cxn modelId="{D6089805-CE98-43FA-B0FF-0EA4C48845B8}" type="presParOf" srcId="{32BA43F3-FCE6-4D61-9325-D6E3E6B1BCB6}" destId="{D1FBD610-B897-437E-9E19-FE6508D8817F}" srcOrd="11" destOrd="0" presId="urn:microsoft.com/office/officeart/2005/8/layout/lProcess3"/>
    <dgm:cxn modelId="{B95CF83F-29C6-49F5-847C-F1C008A16C3A}" type="presParOf" srcId="{32BA43F3-FCE6-4D61-9325-D6E3E6B1BCB6}" destId="{1FFB0B0D-1B89-41B6-B79E-45E0C0BAB4E1}" srcOrd="12" destOrd="0" presId="urn:microsoft.com/office/officeart/2005/8/layout/lProcess3"/>
    <dgm:cxn modelId="{7C153945-91C2-4BCB-9CD2-A060A727F3A3}" type="presParOf" srcId="{1FFB0B0D-1B89-41B6-B79E-45E0C0BAB4E1}" destId="{DC831B62-9B74-4D8A-96E0-CD1CCEA5B544}" srcOrd="0" destOrd="0" presId="urn:microsoft.com/office/officeart/2005/8/layout/lProcess3"/>
    <dgm:cxn modelId="{746C052C-9481-4F00-A9BD-6C9838DF4C67}" type="presParOf" srcId="{32BA43F3-FCE6-4D61-9325-D6E3E6B1BCB6}" destId="{4E9326A6-D647-4799-83D4-0B72B85AEC72}" srcOrd="13" destOrd="0" presId="urn:microsoft.com/office/officeart/2005/8/layout/lProcess3"/>
    <dgm:cxn modelId="{DC954F42-E8EC-4F28-A675-3D95DD850BDD}" type="presParOf" srcId="{32BA43F3-FCE6-4D61-9325-D6E3E6B1BCB6}" destId="{FB0B018C-7C9B-437A-9042-B21709558B9B}" srcOrd="14" destOrd="0" presId="urn:microsoft.com/office/officeart/2005/8/layout/lProcess3"/>
    <dgm:cxn modelId="{9C6ABB13-F59F-4883-A75E-151927D908D7}" type="presParOf" srcId="{FB0B018C-7C9B-437A-9042-B21709558B9B}" destId="{F21C0288-F673-465C-A6E4-E54864129E03}"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A38B0571-1208-43C1-961D-57C72F4EDDDA}"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7E9A9DBE-3E8A-41A4-8186-C8C778007171}">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800" b="1" baseline="0" dirty="0" smtClean="0"/>
            <a:t>MONREC</a:t>
          </a:r>
          <a:endParaRPr lang="en-US" sz="1800" b="1" baseline="0" dirty="0"/>
        </a:p>
      </dgm:t>
    </dgm:pt>
    <dgm:pt modelId="{90474534-CE36-4F27-9D30-C337B8EB06C3}" type="parTrans" cxnId="{9E192FD4-54EC-4B19-BD9C-F6F84E0E57ED}">
      <dgm:prSet/>
      <dgm:spPr/>
      <dgm:t>
        <a:bodyPr/>
        <a:lstStyle/>
        <a:p>
          <a:endParaRPr lang="en-US"/>
        </a:p>
      </dgm:t>
    </dgm:pt>
    <dgm:pt modelId="{DA1D179E-5C0C-44E3-BA28-646F548627B0}" type="sibTrans" cxnId="{9E192FD4-54EC-4B19-BD9C-F6F84E0E57ED}">
      <dgm:prSet/>
      <dgm:spPr/>
      <dgm:t>
        <a:bodyPr/>
        <a:lstStyle/>
        <a:p>
          <a:endParaRPr lang="en-US"/>
        </a:p>
      </dgm:t>
    </dgm:pt>
    <dgm:pt modelId="{F4691378-8541-48ED-B7BD-560FC2BEEBC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b="1" baseline="0" dirty="0" smtClean="0">
              <a:solidFill>
                <a:srgbClr val="0000CC"/>
              </a:solidFill>
            </a:rPr>
            <a:t>Environmental Conservation Dept.</a:t>
          </a:r>
          <a:endParaRPr lang="en-US" sz="2000" b="1" baseline="0" dirty="0">
            <a:solidFill>
              <a:srgbClr val="0000CC"/>
            </a:solidFill>
          </a:endParaRPr>
        </a:p>
      </dgm:t>
    </dgm:pt>
    <dgm:pt modelId="{93B36D26-F209-441E-9A7A-46D56B613702}" type="parTrans" cxnId="{7DED707F-1759-4E8E-A50D-AC6298098F1F}">
      <dgm:prSet/>
      <dgm:spPr/>
      <dgm:t>
        <a:bodyPr/>
        <a:lstStyle/>
        <a:p>
          <a:endParaRPr lang="en-US"/>
        </a:p>
      </dgm:t>
    </dgm:pt>
    <dgm:pt modelId="{6F725136-79EB-49FA-9169-013EA7307471}" type="sibTrans" cxnId="{7DED707F-1759-4E8E-A50D-AC6298098F1F}">
      <dgm:prSet/>
      <dgm:spPr/>
      <dgm:t>
        <a:bodyPr/>
        <a:lstStyle/>
        <a:p>
          <a:endParaRPr lang="en-US"/>
        </a:p>
      </dgm:t>
    </dgm:pt>
    <dgm:pt modelId="{43C1052B-AC45-4E26-B2E5-D19C2AD5789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smtClean="0"/>
            <a:t>NECCC</a:t>
          </a:r>
          <a:endParaRPr lang="en-US" dirty="0"/>
        </a:p>
      </dgm:t>
    </dgm:pt>
    <dgm:pt modelId="{96FDACEE-EAEB-4344-BC40-29F1D6EF3325}" type="parTrans" cxnId="{5BBB8DEA-7B53-4ED2-ADC1-9B2576E6DF38}">
      <dgm:prSet/>
      <dgm:spPr/>
      <dgm:t>
        <a:bodyPr/>
        <a:lstStyle/>
        <a:p>
          <a:endParaRPr lang="en-US"/>
        </a:p>
      </dgm:t>
    </dgm:pt>
    <dgm:pt modelId="{9512FE9E-2280-49AD-B237-802118BC242E}" type="sibTrans" cxnId="{5BBB8DEA-7B53-4ED2-ADC1-9B2576E6DF38}">
      <dgm:prSet/>
      <dgm:spPr/>
      <dgm:t>
        <a:bodyPr/>
        <a:lstStyle/>
        <a:p>
          <a:endParaRPr lang="en-US"/>
        </a:p>
      </dgm:t>
    </dgm:pt>
    <dgm:pt modelId="{841B4418-E146-4D28-8758-7F9A8B1E47E2}">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t>State &amp; Region EC</a:t>
          </a:r>
          <a:endParaRPr lang="en-US" dirty="0"/>
        </a:p>
      </dgm:t>
    </dgm:pt>
    <dgm:pt modelId="{27044D5D-B5C8-4513-8E50-5E11D5F61FF7}" type="parTrans" cxnId="{8E9FB94F-0577-4614-9217-7DCF3347C7F1}">
      <dgm:prSet/>
      <dgm:spPr/>
      <dgm:t>
        <a:bodyPr/>
        <a:lstStyle/>
        <a:p>
          <a:endParaRPr lang="en-US"/>
        </a:p>
      </dgm:t>
    </dgm:pt>
    <dgm:pt modelId="{6F28346E-CE34-46BF-8B33-5983FEE1D1AF}" type="sibTrans" cxnId="{8E9FB94F-0577-4614-9217-7DCF3347C7F1}">
      <dgm:prSet/>
      <dgm:spPr/>
      <dgm:t>
        <a:bodyPr/>
        <a:lstStyle/>
        <a:p>
          <a:endParaRPr lang="en-US"/>
        </a:p>
      </dgm:t>
    </dgm:pt>
    <dgm:pt modelId="{A9C07FF9-49CB-4F28-8812-ABE159CB1003}">
      <dgm:prSet custT="1">
        <dgm:style>
          <a:lnRef idx="3">
            <a:schemeClr val="lt1"/>
          </a:lnRef>
          <a:fillRef idx="1">
            <a:schemeClr val="accent4"/>
          </a:fillRef>
          <a:effectRef idx="1">
            <a:schemeClr val="accent4"/>
          </a:effectRef>
          <a:fontRef idx="minor">
            <a:schemeClr val="lt1"/>
          </a:fontRef>
        </dgm:style>
      </dgm:prSet>
      <dgm:spPr/>
      <dgm:t>
        <a:bodyPr/>
        <a:lstStyle/>
        <a:p>
          <a:pPr algn="ctr"/>
          <a:r>
            <a:rPr lang="en-US" sz="1600" dirty="0" smtClean="0"/>
            <a:t>6 Technical WGs</a:t>
          </a:r>
        </a:p>
        <a:p>
          <a:pPr algn="l"/>
          <a:r>
            <a:rPr lang="en-US" sz="1600" dirty="0" smtClean="0"/>
            <a:t>- Policy</a:t>
          </a:r>
        </a:p>
        <a:p>
          <a:pPr algn="l"/>
          <a:r>
            <a:rPr lang="en-US" sz="1600" dirty="0" smtClean="0"/>
            <a:t>- Climate change</a:t>
          </a:r>
        </a:p>
        <a:p>
          <a:pPr algn="l"/>
          <a:r>
            <a:rPr lang="en-US" sz="1600" dirty="0" smtClean="0"/>
            <a:t>- </a:t>
          </a:r>
          <a:r>
            <a:rPr lang="en-US" sz="1600" dirty="0" err="1" smtClean="0"/>
            <a:t>Landuse</a:t>
          </a:r>
          <a:r>
            <a:rPr lang="en-US" sz="1600" dirty="0" smtClean="0"/>
            <a:t> &amp;NR</a:t>
          </a:r>
        </a:p>
        <a:p>
          <a:pPr algn="l"/>
          <a:r>
            <a:rPr lang="en-US" sz="1600" dirty="0" smtClean="0"/>
            <a:t>- Urban &amp; Industry</a:t>
          </a:r>
        </a:p>
        <a:p>
          <a:pPr algn="l"/>
          <a:r>
            <a:rPr lang="en-US" sz="1600" dirty="0" smtClean="0"/>
            <a:t>- Green Economy</a:t>
          </a:r>
        </a:p>
        <a:p>
          <a:pPr algn="l"/>
          <a:r>
            <a:rPr lang="en-US" sz="1600" dirty="0" smtClean="0"/>
            <a:t>- </a:t>
          </a:r>
          <a:r>
            <a:rPr lang="en-US" sz="1600" dirty="0" err="1" smtClean="0"/>
            <a:t>Env</a:t>
          </a:r>
          <a:r>
            <a:rPr lang="en-US" sz="1600" dirty="0" smtClean="0"/>
            <a:t>. Education</a:t>
          </a:r>
        </a:p>
        <a:p>
          <a:pPr algn="ctr"/>
          <a:endParaRPr lang="en-US" sz="1600" dirty="0"/>
        </a:p>
      </dgm:t>
    </dgm:pt>
    <dgm:pt modelId="{7179AB36-34D6-459E-930C-6DA6EF5F4F90}" type="parTrans" cxnId="{5A0F58D2-1884-4795-8DBC-31DDD2D9750F}">
      <dgm:prSet/>
      <dgm:spPr/>
      <dgm:t>
        <a:bodyPr/>
        <a:lstStyle/>
        <a:p>
          <a:endParaRPr lang="en-US"/>
        </a:p>
      </dgm:t>
    </dgm:pt>
    <dgm:pt modelId="{D6574C6F-D8C3-4D8C-A3D3-6E890390F6C0}" type="sibTrans" cxnId="{5A0F58D2-1884-4795-8DBC-31DDD2D9750F}">
      <dgm:prSet/>
      <dgm:spPr/>
      <dgm:t>
        <a:bodyPr/>
        <a:lstStyle/>
        <a:p>
          <a:endParaRPr lang="en-US"/>
        </a:p>
      </dgm:t>
    </dgm:pt>
    <dgm:pt modelId="{66AFBE39-C515-4825-93DD-6DEDE5B488A9}" type="pres">
      <dgm:prSet presAssocID="{A38B0571-1208-43C1-961D-57C72F4EDDDA}" presName="hierChild1" presStyleCnt="0">
        <dgm:presLayoutVars>
          <dgm:chPref val="1"/>
          <dgm:dir/>
          <dgm:animOne val="branch"/>
          <dgm:animLvl val="lvl"/>
          <dgm:resizeHandles/>
        </dgm:presLayoutVars>
      </dgm:prSet>
      <dgm:spPr/>
      <dgm:t>
        <a:bodyPr/>
        <a:lstStyle/>
        <a:p>
          <a:endParaRPr lang="en-US"/>
        </a:p>
      </dgm:t>
    </dgm:pt>
    <dgm:pt modelId="{1441D49C-B3F6-4435-835D-FDB916A72F83}" type="pres">
      <dgm:prSet presAssocID="{A9C07FF9-49CB-4F28-8812-ABE159CB1003}" presName="hierRoot1" presStyleCnt="0"/>
      <dgm:spPr/>
    </dgm:pt>
    <dgm:pt modelId="{1691DEE5-E121-4F46-8692-FFF4749D0F9C}" type="pres">
      <dgm:prSet presAssocID="{A9C07FF9-49CB-4F28-8812-ABE159CB1003}" presName="composite" presStyleCnt="0"/>
      <dgm:spPr/>
    </dgm:pt>
    <dgm:pt modelId="{18C04786-738A-4EBC-A419-7158CDA9DB81}" type="pres">
      <dgm:prSet presAssocID="{A9C07FF9-49CB-4F28-8812-ABE159CB1003}" presName="background" presStyleLbl="node0" presStyleIdx="0" presStyleCnt="3"/>
      <dgm:spPr/>
    </dgm:pt>
    <dgm:pt modelId="{939F51CF-6221-40D7-AD31-095E88891B01}" type="pres">
      <dgm:prSet presAssocID="{A9C07FF9-49CB-4F28-8812-ABE159CB1003}" presName="text" presStyleLbl="fgAcc0" presStyleIdx="0" presStyleCnt="3" custScaleX="248538" custScaleY="483610" custLinFactNeighborX="-11479" custLinFactNeighborY="3541">
        <dgm:presLayoutVars>
          <dgm:chPref val="3"/>
        </dgm:presLayoutVars>
      </dgm:prSet>
      <dgm:spPr/>
      <dgm:t>
        <a:bodyPr/>
        <a:lstStyle/>
        <a:p>
          <a:endParaRPr lang="en-US"/>
        </a:p>
      </dgm:t>
    </dgm:pt>
    <dgm:pt modelId="{0FE659C0-8964-424F-B690-7995F7CF2233}" type="pres">
      <dgm:prSet presAssocID="{A9C07FF9-49CB-4F28-8812-ABE159CB1003}" presName="hierChild2" presStyleCnt="0"/>
      <dgm:spPr/>
    </dgm:pt>
    <dgm:pt modelId="{45EC7FB9-FBFB-430F-A1D9-2E7E7EFFFDF4}" type="pres">
      <dgm:prSet presAssocID="{43C1052B-AC45-4E26-B2E5-D19C2AD57898}" presName="hierRoot1" presStyleCnt="0"/>
      <dgm:spPr/>
    </dgm:pt>
    <dgm:pt modelId="{B62BF2E9-66BC-45F6-9CCF-CB80ADC2C16F}" type="pres">
      <dgm:prSet presAssocID="{43C1052B-AC45-4E26-B2E5-D19C2AD57898}" presName="composite" presStyleCnt="0"/>
      <dgm:spPr/>
    </dgm:pt>
    <dgm:pt modelId="{8AF76ACF-2A8D-43E1-9ECB-8B7E62FF46C0}" type="pres">
      <dgm:prSet presAssocID="{43C1052B-AC45-4E26-B2E5-D19C2AD57898}" presName="background" presStyleLbl="node0" presStyleIdx="1" presStyleCnt="3"/>
      <dgm:spPr/>
    </dgm:pt>
    <dgm:pt modelId="{258FF4A5-3707-4752-8471-27F0C27CDE06}" type="pres">
      <dgm:prSet presAssocID="{43C1052B-AC45-4E26-B2E5-D19C2AD57898}" presName="text" presStyleLbl="fgAcc0" presStyleIdx="1" presStyleCnt="3" custScaleX="444329" custLinFactY="-67004" custLinFactNeighborX="-65595" custLinFactNeighborY="-100000">
        <dgm:presLayoutVars>
          <dgm:chPref val="3"/>
        </dgm:presLayoutVars>
      </dgm:prSet>
      <dgm:spPr/>
      <dgm:t>
        <a:bodyPr/>
        <a:lstStyle/>
        <a:p>
          <a:endParaRPr lang="en-US"/>
        </a:p>
      </dgm:t>
    </dgm:pt>
    <dgm:pt modelId="{218194CE-054E-445D-B068-AE04CA7A2012}" type="pres">
      <dgm:prSet presAssocID="{43C1052B-AC45-4E26-B2E5-D19C2AD57898}" presName="hierChild2" presStyleCnt="0"/>
      <dgm:spPr/>
    </dgm:pt>
    <dgm:pt modelId="{C5F6AA20-80BC-45F9-B1E4-99CD0995DD14}" type="pres">
      <dgm:prSet presAssocID="{90474534-CE36-4F27-9D30-C337B8EB06C3}" presName="Name10" presStyleLbl="parChTrans1D2" presStyleIdx="0" presStyleCnt="1"/>
      <dgm:spPr/>
      <dgm:t>
        <a:bodyPr/>
        <a:lstStyle/>
        <a:p>
          <a:endParaRPr lang="en-US"/>
        </a:p>
      </dgm:t>
    </dgm:pt>
    <dgm:pt modelId="{62876497-D744-4461-BC65-AE61ABCC3BFB}" type="pres">
      <dgm:prSet presAssocID="{7E9A9DBE-3E8A-41A4-8186-C8C778007171}" presName="hierRoot2" presStyleCnt="0"/>
      <dgm:spPr/>
    </dgm:pt>
    <dgm:pt modelId="{F7255126-7BB7-497E-9F58-046F045314E4}" type="pres">
      <dgm:prSet presAssocID="{7E9A9DBE-3E8A-41A4-8186-C8C778007171}" presName="composite2" presStyleCnt="0"/>
      <dgm:spPr/>
    </dgm:pt>
    <dgm:pt modelId="{1E75AC71-7359-421D-BB00-89E5423B78BD}" type="pres">
      <dgm:prSet presAssocID="{7E9A9DBE-3E8A-41A4-8186-C8C778007171}" presName="background2" presStyleLbl="node2" presStyleIdx="0" presStyleCnt="1"/>
      <dgm:spPr/>
    </dgm:pt>
    <dgm:pt modelId="{F5AEF2D2-0DB7-42AE-8189-5AA92C5E1914}" type="pres">
      <dgm:prSet presAssocID="{7E9A9DBE-3E8A-41A4-8186-C8C778007171}" presName="text2" presStyleLbl="fgAcc2" presStyleIdx="0" presStyleCnt="1" custScaleX="277305" custLinFactNeighborX="-44599">
        <dgm:presLayoutVars>
          <dgm:chPref val="3"/>
        </dgm:presLayoutVars>
      </dgm:prSet>
      <dgm:spPr/>
      <dgm:t>
        <a:bodyPr/>
        <a:lstStyle/>
        <a:p>
          <a:endParaRPr lang="en-US"/>
        </a:p>
      </dgm:t>
    </dgm:pt>
    <dgm:pt modelId="{BD955A03-7D43-43BB-9560-BAA9F809F3A8}" type="pres">
      <dgm:prSet presAssocID="{7E9A9DBE-3E8A-41A4-8186-C8C778007171}" presName="hierChild3" presStyleCnt="0"/>
      <dgm:spPr/>
    </dgm:pt>
    <dgm:pt modelId="{7FEB67F1-654F-4D3B-AF24-09F7DEF7A6CF}" type="pres">
      <dgm:prSet presAssocID="{93B36D26-F209-441E-9A7A-46D56B613702}" presName="Name17" presStyleLbl="parChTrans1D3" presStyleIdx="0" presStyleCnt="1"/>
      <dgm:spPr/>
      <dgm:t>
        <a:bodyPr/>
        <a:lstStyle/>
        <a:p>
          <a:endParaRPr lang="en-US"/>
        </a:p>
      </dgm:t>
    </dgm:pt>
    <dgm:pt modelId="{E16616DA-0F29-4087-8425-8F01F1959C12}" type="pres">
      <dgm:prSet presAssocID="{F4691378-8541-48ED-B7BD-560FC2BEEBC7}" presName="hierRoot3" presStyleCnt="0"/>
      <dgm:spPr/>
    </dgm:pt>
    <dgm:pt modelId="{51ADF860-AE7B-4D63-8622-40E7E74F9238}" type="pres">
      <dgm:prSet presAssocID="{F4691378-8541-48ED-B7BD-560FC2BEEBC7}" presName="composite3" presStyleCnt="0"/>
      <dgm:spPr/>
    </dgm:pt>
    <dgm:pt modelId="{DC5A1104-D1D9-4F26-8D7E-AED3BD614F26}" type="pres">
      <dgm:prSet presAssocID="{F4691378-8541-48ED-B7BD-560FC2BEEBC7}" presName="background3" presStyleLbl="node3" presStyleIdx="0" presStyleCnt="1"/>
      <dgm:spPr/>
    </dgm:pt>
    <dgm:pt modelId="{5DA28333-6607-4377-811F-218476552637}" type="pres">
      <dgm:prSet presAssocID="{F4691378-8541-48ED-B7BD-560FC2BEEBC7}" presName="text3" presStyleLbl="fgAcc3" presStyleIdx="0" presStyleCnt="1" custScaleX="273744" custScaleY="384623" custLinFactNeighborY="39106">
        <dgm:presLayoutVars>
          <dgm:chPref val="3"/>
        </dgm:presLayoutVars>
      </dgm:prSet>
      <dgm:spPr/>
      <dgm:t>
        <a:bodyPr/>
        <a:lstStyle/>
        <a:p>
          <a:endParaRPr lang="en-US"/>
        </a:p>
      </dgm:t>
    </dgm:pt>
    <dgm:pt modelId="{E8DA2356-520E-4171-9A51-10729D3A2F72}" type="pres">
      <dgm:prSet presAssocID="{F4691378-8541-48ED-B7BD-560FC2BEEBC7}" presName="hierChild4" presStyleCnt="0"/>
      <dgm:spPr/>
    </dgm:pt>
    <dgm:pt modelId="{AF0E4C6C-52B4-42FD-91F0-28E9117BE236}" type="pres">
      <dgm:prSet presAssocID="{841B4418-E146-4D28-8758-7F9A8B1E47E2}" presName="hierRoot1" presStyleCnt="0"/>
      <dgm:spPr/>
    </dgm:pt>
    <dgm:pt modelId="{A358EB69-9B21-45AA-BA83-6A5E1091C65F}" type="pres">
      <dgm:prSet presAssocID="{841B4418-E146-4D28-8758-7F9A8B1E47E2}" presName="composite" presStyleCnt="0"/>
      <dgm:spPr/>
    </dgm:pt>
    <dgm:pt modelId="{B72A44B4-8000-4414-953A-4B58A3C6A5F4}" type="pres">
      <dgm:prSet presAssocID="{841B4418-E146-4D28-8758-7F9A8B1E47E2}" presName="background" presStyleLbl="node0" presStyleIdx="2" presStyleCnt="3"/>
      <dgm:spPr/>
    </dgm:pt>
    <dgm:pt modelId="{0F70680D-BFB9-46F6-A148-BCC4B4942AD4}" type="pres">
      <dgm:prSet presAssocID="{841B4418-E146-4D28-8758-7F9A8B1E47E2}" presName="text" presStyleLbl="fgAcc0" presStyleIdx="2" presStyleCnt="3" custScaleX="311706" custScaleY="150139" custLinFactNeighborX="-38511" custLinFactNeighborY="-3460">
        <dgm:presLayoutVars>
          <dgm:chPref val="3"/>
        </dgm:presLayoutVars>
      </dgm:prSet>
      <dgm:spPr/>
      <dgm:t>
        <a:bodyPr/>
        <a:lstStyle/>
        <a:p>
          <a:endParaRPr lang="en-US"/>
        </a:p>
      </dgm:t>
    </dgm:pt>
    <dgm:pt modelId="{3CFD5225-13DE-40B9-A1D4-24BB7E99E644}" type="pres">
      <dgm:prSet presAssocID="{841B4418-E146-4D28-8758-7F9A8B1E47E2}" presName="hierChild2" presStyleCnt="0"/>
      <dgm:spPr/>
    </dgm:pt>
  </dgm:ptLst>
  <dgm:cxnLst>
    <dgm:cxn modelId="{F5E625DF-F300-49C9-BAFA-343326418BE3}" type="presOf" srcId="{A9C07FF9-49CB-4F28-8812-ABE159CB1003}" destId="{939F51CF-6221-40D7-AD31-095E88891B01}" srcOrd="0" destOrd="0" presId="urn:microsoft.com/office/officeart/2005/8/layout/hierarchy1"/>
    <dgm:cxn modelId="{58EE3F27-7D02-4D60-9335-7ACD3F629AF8}" type="presOf" srcId="{43C1052B-AC45-4E26-B2E5-D19C2AD57898}" destId="{258FF4A5-3707-4752-8471-27F0C27CDE06}" srcOrd="0" destOrd="0" presId="urn:microsoft.com/office/officeart/2005/8/layout/hierarchy1"/>
    <dgm:cxn modelId="{7DED707F-1759-4E8E-A50D-AC6298098F1F}" srcId="{7E9A9DBE-3E8A-41A4-8186-C8C778007171}" destId="{F4691378-8541-48ED-B7BD-560FC2BEEBC7}" srcOrd="0" destOrd="0" parTransId="{93B36D26-F209-441E-9A7A-46D56B613702}" sibTransId="{6F725136-79EB-49FA-9169-013EA7307471}"/>
    <dgm:cxn modelId="{8E9FB94F-0577-4614-9217-7DCF3347C7F1}" srcId="{A38B0571-1208-43C1-961D-57C72F4EDDDA}" destId="{841B4418-E146-4D28-8758-7F9A8B1E47E2}" srcOrd="2" destOrd="0" parTransId="{27044D5D-B5C8-4513-8E50-5E11D5F61FF7}" sibTransId="{6F28346E-CE34-46BF-8B33-5983FEE1D1AF}"/>
    <dgm:cxn modelId="{9E192FD4-54EC-4B19-BD9C-F6F84E0E57ED}" srcId="{43C1052B-AC45-4E26-B2E5-D19C2AD57898}" destId="{7E9A9DBE-3E8A-41A4-8186-C8C778007171}" srcOrd="0" destOrd="0" parTransId="{90474534-CE36-4F27-9D30-C337B8EB06C3}" sibTransId="{DA1D179E-5C0C-44E3-BA28-646F548627B0}"/>
    <dgm:cxn modelId="{5A0F58D2-1884-4795-8DBC-31DDD2D9750F}" srcId="{A38B0571-1208-43C1-961D-57C72F4EDDDA}" destId="{A9C07FF9-49CB-4F28-8812-ABE159CB1003}" srcOrd="0" destOrd="0" parTransId="{7179AB36-34D6-459E-930C-6DA6EF5F4F90}" sibTransId="{D6574C6F-D8C3-4D8C-A3D3-6E890390F6C0}"/>
    <dgm:cxn modelId="{C79B1566-56F5-496E-AED7-A91153B77BBB}" type="presOf" srcId="{F4691378-8541-48ED-B7BD-560FC2BEEBC7}" destId="{5DA28333-6607-4377-811F-218476552637}" srcOrd="0" destOrd="0" presId="urn:microsoft.com/office/officeart/2005/8/layout/hierarchy1"/>
    <dgm:cxn modelId="{1F548101-9477-4525-AF69-6C75BA56839B}" type="presOf" srcId="{93B36D26-F209-441E-9A7A-46D56B613702}" destId="{7FEB67F1-654F-4D3B-AF24-09F7DEF7A6CF}" srcOrd="0" destOrd="0" presId="urn:microsoft.com/office/officeart/2005/8/layout/hierarchy1"/>
    <dgm:cxn modelId="{313DAA82-4233-4C89-B38E-392B45A470B3}" type="presOf" srcId="{A38B0571-1208-43C1-961D-57C72F4EDDDA}" destId="{66AFBE39-C515-4825-93DD-6DEDE5B488A9}" srcOrd="0" destOrd="0" presId="urn:microsoft.com/office/officeart/2005/8/layout/hierarchy1"/>
    <dgm:cxn modelId="{593C85F8-A2FD-4E0A-AD92-E4BBBF330716}" type="presOf" srcId="{90474534-CE36-4F27-9D30-C337B8EB06C3}" destId="{C5F6AA20-80BC-45F9-B1E4-99CD0995DD14}" srcOrd="0" destOrd="0" presId="urn:microsoft.com/office/officeart/2005/8/layout/hierarchy1"/>
    <dgm:cxn modelId="{5BBB8DEA-7B53-4ED2-ADC1-9B2576E6DF38}" srcId="{A38B0571-1208-43C1-961D-57C72F4EDDDA}" destId="{43C1052B-AC45-4E26-B2E5-D19C2AD57898}" srcOrd="1" destOrd="0" parTransId="{96FDACEE-EAEB-4344-BC40-29F1D6EF3325}" sibTransId="{9512FE9E-2280-49AD-B237-802118BC242E}"/>
    <dgm:cxn modelId="{4803EA38-21A8-4BD0-995F-98F988E8A411}" type="presOf" srcId="{7E9A9DBE-3E8A-41A4-8186-C8C778007171}" destId="{F5AEF2D2-0DB7-42AE-8189-5AA92C5E1914}" srcOrd="0" destOrd="0" presId="urn:microsoft.com/office/officeart/2005/8/layout/hierarchy1"/>
    <dgm:cxn modelId="{E9419225-391B-4816-A14B-92C24D2585F5}" type="presOf" srcId="{841B4418-E146-4D28-8758-7F9A8B1E47E2}" destId="{0F70680D-BFB9-46F6-A148-BCC4B4942AD4}" srcOrd="0" destOrd="0" presId="urn:microsoft.com/office/officeart/2005/8/layout/hierarchy1"/>
    <dgm:cxn modelId="{80E00296-EDE8-4BC9-B7C1-CEBDFA842CB0}" type="presParOf" srcId="{66AFBE39-C515-4825-93DD-6DEDE5B488A9}" destId="{1441D49C-B3F6-4435-835D-FDB916A72F83}" srcOrd="0" destOrd="0" presId="urn:microsoft.com/office/officeart/2005/8/layout/hierarchy1"/>
    <dgm:cxn modelId="{F23711B3-0021-4E94-807D-FBCC2FB898D1}" type="presParOf" srcId="{1441D49C-B3F6-4435-835D-FDB916A72F83}" destId="{1691DEE5-E121-4F46-8692-FFF4749D0F9C}" srcOrd="0" destOrd="0" presId="urn:microsoft.com/office/officeart/2005/8/layout/hierarchy1"/>
    <dgm:cxn modelId="{6121D56E-2A08-4BF8-B7CC-4D7EC8A67ADE}" type="presParOf" srcId="{1691DEE5-E121-4F46-8692-FFF4749D0F9C}" destId="{18C04786-738A-4EBC-A419-7158CDA9DB81}" srcOrd="0" destOrd="0" presId="urn:microsoft.com/office/officeart/2005/8/layout/hierarchy1"/>
    <dgm:cxn modelId="{4EDB2B18-73ED-469B-BC6C-4959F137D35C}" type="presParOf" srcId="{1691DEE5-E121-4F46-8692-FFF4749D0F9C}" destId="{939F51CF-6221-40D7-AD31-095E88891B01}" srcOrd="1" destOrd="0" presId="urn:microsoft.com/office/officeart/2005/8/layout/hierarchy1"/>
    <dgm:cxn modelId="{97C9EAB1-444E-433D-81B5-C9778151D798}" type="presParOf" srcId="{1441D49C-B3F6-4435-835D-FDB916A72F83}" destId="{0FE659C0-8964-424F-B690-7995F7CF2233}" srcOrd="1" destOrd="0" presId="urn:microsoft.com/office/officeart/2005/8/layout/hierarchy1"/>
    <dgm:cxn modelId="{A5D44295-7F3E-4F05-B61A-77AE7843BA41}" type="presParOf" srcId="{66AFBE39-C515-4825-93DD-6DEDE5B488A9}" destId="{45EC7FB9-FBFB-430F-A1D9-2E7E7EFFFDF4}" srcOrd="1" destOrd="0" presId="urn:microsoft.com/office/officeart/2005/8/layout/hierarchy1"/>
    <dgm:cxn modelId="{F46BEE87-A188-4C67-A325-4C887D913788}" type="presParOf" srcId="{45EC7FB9-FBFB-430F-A1D9-2E7E7EFFFDF4}" destId="{B62BF2E9-66BC-45F6-9CCF-CB80ADC2C16F}" srcOrd="0" destOrd="0" presId="urn:microsoft.com/office/officeart/2005/8/layout/hierarchy1"/>
    <dgm:cxn modelId="{71A0BEB4-0D91-45A4-9E1B-3FA202ED268C}" type="presParOf" srcId="{B62BF2E9-66BC-45F6-9CCF-CB80ADC2C16F}" destId="{8AF76ACF-2A8D-43E1-9ECB-8B7E62FF46C0}" srcOrd="0" destOrd="0" presId="urn:microsoft.com/office/officeart/2005/8/layout/hierarchy1"/>
    <dgm:cxn modelId="{36A25C67-B780-4381-AE3A-C09CACE8E925}" type="presParOf" srcId="{B62BF2E9-66BC-45F6-9CCF-CB80ADC2C16F}" destId="{258FF4A5-3707-4752-8471-27F0C27CDE06}" srcOrd="1" destOrd="0" presId="urn:microsoft.com/office/officeart/2005/8/layout/hierarchy1"/>
    <dgm:cxn modelId="{25350436-2C60-4100-85A4-A6556C724E1F}" type="presParOf" srcId="{45EC7FB9-FBFB-430F-A1D9-2E7E7EFFFDF4}" destId="{218194CE-054E-445D-B068-AE04CA7A2012}" srcOrd="1" destOrd="0" presId="urn:microsoft.com/office/officeart/2005/8/layout/hierarchy1"/>
    <dgm:cxn modelId="{6318300B-241E-489B-B1A7-B4D10186415B}" type="presParOf" srcId="{218194CE-054E-445D-B068-AE04CA7A2012}" destId="{C5F6AA20-80BC-45F9-B1E4-99CD0995DD14}" srcOrd="0" destOrd="0" presId="urn:microsoft.com/office/officeart/2005/8/layout/hierarchy1"/>
    <dgm:cxn modelId="{5CA3E709-936B-4403-BEDF-21F8A8222E50}" type="presParOf" srcId="{218194CE-054E-445D-B068-AE04CA7A2012}" destId="{62876497-D744-4461-BC65-AE61ABCC3BFB}" srcOrd="1" destOrd="0" presId="urn:microsoft.com/office/officeart/2005/8/layout/hierarchy1"/>
    <dgm:cxn modelId="{D61316DA-774F-4BB9-9EA3-10259313E2AB}" type="presParOf" srcId="{62876497-D744-4461-BC65-AE61ABCC3BFB}" destId="{F7255126-7BB7-497E-9F58-046F045314E4}" srcOrd="0" destOrd="0" presId="urn:microsoft.com/office/officeart/2005/8/layout/hierarchy1"/>
    <dgm:cxn modelId="{A879007C-4485-4898-876A-15587BD32704}" type="presParOf" srcId="{F7255126-7BB7-497E-9F58-046F045314E4}" destId="{1E75AC71-7359-421D-BB00-89E5423B78BD}" srcOrd="0" destOrd="0" presId="urn:microsoft.com/office/officeart/2005/8/layout/hierarchy1"/>
    <dgm:cxn modelId="{45BD0C22-9204-469B-A83A-04BB1D06D046}" type="presParOf" srcId="{F7255126-7BB7-497E-9F58-046F045314E4}" destId="{F5AEF2D2-0DB7-42AE-8189-5AA92C5E1914}" srcOrd="1" destOrd="0" presId="urn:microsoft.com/office/officeart/2005/8/layout/hierarchy1"/>
    <dgm:cxn modelId="{437646FE-6DB2-4042-92B6-B89F2594A638}" type="presParOf" srcId="{62876497-D744-4461-BC65-AE61ABCC3BFB}" destId="{BD955A03-7D43-43BB-9560-BAA9F809F3A8}" srcOrd="1" destOrd="0" presId="urn:microsoft.com/office/officeart/2005/8/layout/hierarchy1"/>
    <dgm:cxn modelId="{326B7359-C6B7-4BBF-ABCC-F8CC86FC3E3E}" type="presParOf" srcId="{BD955A03-7D43-43BB-9560-BAA9F809F3A8}" destId="{7FEB67F1-654F-4D3B-AF24-09F7DEF7A6CF}" srcOrd="0" destOrd="0" presId="urn:microsoft.com/office/officeart/2005/8/layout/hierarchy1"/>
    <dgm:cxn modelId="{4D93DF2A-3A6F-46C8-8B63-2A6723CF9ECB}" type="presParOf" srcId="{BD955A03-7D43-43BB-9560-BAA9F809F3A8}" destId="{E16616DA-0F29-4087-8425-8F01F1959C12}" srcOrd="1" destOrd="0" presId="urn:microsoft.com/office/officeart/2005/8/layout/hierarchy1"/>
    <dgm:cxn modelId="{F1C4BD07-9BC1-4B9C-8B90-CCEF8542CB30}" type="presParOf" srcId="{E16616DA-0F29-4087-8425-8F01F1959C12}" destId="{51ADF860-AE7B-4D63-8622-40E7E74F9238}" srcOrd="0" destOrd="0" presId="urn:microsoft.com/office/officeart/2005/8/layout/hierarchy1"/>
    <dgm:cxn modelId="{1D896289-1BFD-4033-96E9-7447C831BC71}" type="presParOf" srcId="{51ADF860-AE7B-4D63-8622-40E7E74F9238}" destId="{DC5A1104-D1D9-4F26-8D7E-AED3BD614F26}" srcOrd="0" destOrd="0" presId="urn:microsoft.com/office/officeart/2005/8/layout/hierarchy1"/>
    <dgm:cxn modelId="{EAB548CC-3678-4A8D-B8BF-FCDEBD229BD5}" type="presParOf" srcId="{51ADF860-AE7B-4D63-8622-40E7E74F9238}" destId="{5DA28333-6607-4377-811F-218476552637}" srcOrd="1" destOrd="0" presId="urn:microsoft.com/office/officeart/2005/8/layout/hierarchy1"/>
    <dgm:cxn modelId="{35C98300-5B78-4A7B-A739-F5B4C5D75195}" type="presParOf" srcId="{E16616DA-0F29-4087-8425-8F01F1959C12}" destId="{E8DA2356-520E-4171-9A51-10729D3A2F72}" srcOrd="1" destOrd="0" presId="urn:microsoft.com/office/officeart/2005/8/layout/hierarchy1"/>
    <dgm:cxn modelId="{27499278-72C7-4103-B969-239E3500DE6D}" type="presParOf" srcId="{66AFBE39-C515-4825-93DD-6DEDE5B488A9}" destId="{AF0E4C6C-52B4-42FD-91F0-28E9117BE236}" srcOrd="2" destOrd="0" presId="urn:microsoft.com/office/officeart/2005/8/layout/hierarchy1"/>
    <dgm:cxn modelId="{2A7F724F-BE83-44E0-97A1-9095CB53908C}" type="presParOf" srcId="{AF0E4C6C-52B4-42FD-91F0-28E9117BE236}" destId="{A358EB69-9B21-45AA-BA83-6A5E1091C65F}" srcOrd="0" destOrd="0" presId="urn:microsoft.com/office/officeart/2005/8/layout/hierarchy1"/>
    <dgm:cxn modelId="{AFB9CEE2-C63F-43F3-8BA7-3549BD4569EC}" type="presParOf" srcId="{A358EB69-9B21-45AA-BA83-6A5E1091C65F}" destId="{B72A44B4-8000-4414-953A-4B58A3C6A5F4}" srcOrd="0" destOrd="0" presId="urn:microsoft.com/office/officeart/2005/8/layout/hierarchy1"/>
    <dgm:cxn modelId="{CB9CA5EC-174C-43D1-8758-D27A282160CC}" type="presParOf" srcId="{A358EB69-9B21-45AA-BA83-6A5E1091C65F}" destId="{0F70680D-BFB9-46F6-A148-BCC4B4942AD4}" srcOrd="1" destOrd="0" presId="urn:microsoft.com/office/officeart/2005/8/layout/hierarchy1"/>
    <dgm:cxn modelId="{76443139-9B01-461B-AEEB-D93AAEFA3EB7}" type="presParOf" srcId="{AF0E4C6C-52B4-42FD-91F0-28E9117BE236}" destId="{3CFD5225-13DE-40B9-A1D4-24BB7E99E644}" srcOrd="1" destOrd="0" presId="urn:microsoft.com/office/officeart/2005/8/layout/hierarchy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7D7F22-A647-4158-B130-599FD3A7F45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E875BE3-7D08-498F-ABB8-9A3B8CE7EF7D}">
      <dgm:prSet phldrT="[Text]"/>
      <dgm:spPr>
        <a:solidFill>
          <a:srgbClr val="0000CC"/>
        </a:solidFill>
        <a:ln>
          <a:solidFill>
            <a:srgbClr val="C00000"/>
          </a:solidFill>
        </a:ln>
      </dgm:spPr>
      <dgm:t>
        <a:bodyPr/>
        <a:lstStyle/>
        <a:p>
          <a:r>
            <a:rPr lang="en-US" dirty="0" smtClean="0">
              <a:latin typeface="Times New Roman" pitchFamily="18" charset="0"/>
              <a:ea typeface="Myanmar3" pitchFamily="18" charset="0"/>
              <a:cs typeface="Times New Roman" pitchFamily="18" charset="0"/>
            </a:rPr>
            <a:t>Development </a:t>
          </a:r>
        </a:p>
        <a:p>
          <a:r>
            <a:rPr lang="en-US" baseline="0" dirty="0" smtClean="0">
              <a:latin typeface="Times New Roman" pitchFamily="18" charset="0"/>
              <a:ea typeface="Myanmar3" pitchFamily="18" charset="0"/>
              <a:cs typeface="Times New Roman" pitchFamily="18" charset="0"/>
            </a:rPr>
            <a:t>Resources based and Industry based </a:t>
          </a:r>
          <a:endParaRPr lang="en-US" dirty="0">
            <a:latin typeface="Times New Roman" pitchFamily="18" charset="0"/>
            <a:ea typeface="Myanmar3" pitchFamily="18" charset="0"/>
            <a:cs typeface="Times New Roman" pitchFamily="18" charset="0"/>
          </a:endParaRPr>
        </a:p>
      </dgm:t>
    </dgm:pt>
    <dgm:pt modelId="{F411648D-F845-43AF-80BA-1583A7A3C80D}" type="sibTrans" cxnId="{92FFBB9F-4827-4AC6-972A-CFB5B80548F4}">
      <dgm:prSet/>
      <dgm:spPr/>
      <dgm:t>
        <a:bodyPr/>
        <a:lstStyle/>
        <a:p>
          <a:endParaRPr lang="en-US">
            <a:latin typeface="Arial" pitchFamily="34" charset="0"/>
            <a:cs typeface="Arial" pitchFamily="34" charset="0"/>
          </a:endParaRPr>
        </a:p>
      </dgm:t>
    </dgm:pt>
    <dgm:pt modelId="{C8D73C0E-D83A-4777-AD2E-177FDCD9E996}" type="parTrans" cxnId="{92FFBB9F-4827-4AC6-972A-CFB5B80548F4}">
      <dgm:prSet/>
      <dgm:spPr/>
      <dgm:t>
        <a:bodyPr/>
        <a:lstStyle/>
        <a:p>
          <a:endParaRPr lang="en-US">
            <a:latin typeface="Arial" pitchFamily="34" charset="0"/>
            <a:cs typeface="Arial" pitchFamily="34" charset="0"/>
          </a:endParaRPr>
        </a:p>
      </dgm:t>
    </dgm:pt>
    <dgm:pt modelId="{E8679461-F5B0-4DB3-892B-C99576C6B7D7}">
      <dgm:prSet phldrT="[Text]" custT="1"/>
      <dgm:spPr>
        <a:solidFill>
          <a:srgbClr val="00FFFF">
            <a:alpha val="89804"/>
          </a:srgbClr>
        </a:solidFill>
        <a:ln>
          <a:solidFill>
            <a:srgbClr val="FF0000">
              <a:alpha val="90000"/>
            </a:srgbClr>
          </a:solidFill>
        </a:ln>
      </dgm:spPr>
      <dgm:t>
        <a:bodyPr/>
        <a:lstStyle/>
        <a:p>
          <a:pPr marL="0" indent="0" algn="l"/>
          <a:endParaRPr lang="en-US" sz="1200" b="1" dirty="0">
            <a:latin typeface="Arial" pitchFamily="34" charset="0"/>
            <a:ea typeface="Myanmar3" pitchFamily="18" charset="0"/>
            <a:cs typeface="Arial" pitchFamily="34" charset="0"/>
          </a:endParaRPr>
        </a:p>
      </dgm:t>
    </dgm:pt>
    <dgm:pt modelId="{6DB29266-E805-4ACA-B8F8-85F00833B60D}" type="parTrans" cxnId="{563F9CBD-8BDD-4072-AC48-31A46AE1FF9F}">
      <dgm:prSet/>
      <dgm:spPr/>
      <dgm:t>
        <a:bodyPr/>
        <a:lstStyle/>
        <a:p>
          <a:endParaRPr lang="en-US"/>
        </a:p>
      </dgm:t>
    </dgm:pt>
    <dgm:pt modelId="{EEE96BB0-69A0-4BE7-8CB7-37CDF15D094C}" type="sibTrans" cxnId="{563F9CBD-8BDD-4072-AC48-31A46AE1FF9F}">
      <dgm:prSet/>
      <dgm:spPr/>
      <dgm:t>
        <a:bodyPr/>
        <a:lstStyle/>
        <a:p>
          <a:endParaRPr lang="en-US"/>
        </a:p>
      </dgm:t>
    </dgm:pt>
    <dgm:pt modelId="{D004A864-8A49-4813-8DC5-2261E937E0C3}" type="pres">
      <dgm:prSet presAssocID="{7A7D7F22-A647-4158-B130-599FD3A7F45E}" presName="Name0" presStyleCnt="0">
        <dgm:presLayoutVars>
          <dgm:dir/>
          <dgm:animLvl val="lvl"/>
          <dgm:resizeHandles/>
        </dgm:presLayoutVars>
      </dgm:prSet>
      <dgm:spPr/>
      <dgm:t>
        <a:bodyPr/>
        <a:lstStyle/>
        <a:p>
          <a:endParaRPr lang="en-US"/>
        </a:p>
      </dgm:t>
    </dgm:pt>
    <dgm:pt modelId="{279F1C3B-E551-4C8C-84EE-89E4E94851A3}" type="pres">
      <dgm:prSet presAssocID="{4E875BE3-7D08-498F-ABB8-9A3B8CE7EF7D}" presName="linNode" presStyleCnt="0"/>
      <dgm:spPr/>
    </dgm:pt>
    <dgm:pt modelId="{94533BFE-1B67-4EE9-A43C-2E2D737D9A07}" type="pres">
      <dgm:prSet presAssocID="{4E875BE3-7D08-498F-ABB8-9A3B8CE7EF7D}" presName="parentShp" presStyleLbl="node1" presStyleIdx="0" presStyleCnt="1" custScaleX="96304" custLinFactNeighborX="-2862">
        <dgm:presLayoutVars>
          <dgm:bulletEnabled val="1"/>
        </dgm:presLayoutVars>
      </dgm:prSet>
      <dgm:spPr/>
      <dgm:t>
        <a:bodyPr/>
        <a:lstStyle/>
        <a:p>
          <a:endParaRPr lang="en-US"/>
        </a:p>
      </dgm:t>
    </dgm:pt>
    <dgm:pt modelId="{D8387C7B-0BED-496D-83FB-84BD89B42BCA}" type="pres">
      <dgm:prSet presAssocID="{4E875BE3-7D08-498F-ABB8-9A3B8CE7EF7D}" presName="childShp" presStyleLbl="bgAccFollowNode1" presStyleIdx="0" presStyleCnt="1" custScaleX="69036" custScaleY="15383" custLinFactNeighborX="-12146" custLinFactNeighborY="-3617">
        <dgm:presLayoutVars>
          <dgm:bulletEnabled val="1"/>
        </dgm:presLayoutVars>
      </dgm:prSet>
      <dgm:spPr/>
      <dgm:t>
        <a:bodyPr/>
        <a:lstStyle/>
        <a:p>
          <a:endParaRPr lang="en-US"/>
        </a:p>
      </dgm:t>
    </dgm:pt>
  </dgm:ptLst>
  <dgm:cxnLst>
    <dgm:cxn modelId="{92FFBB9F-4827-4AC6-972A-CFB5B80548F4}" srcId="{7A7D7F22-A647-4158-B130-599FD3A7F45E}" destId="{4E875BE3-7D08-498F-ABB8-9A3B8CE7EF7D}" srcOrd="0" destOrd="0" parTransId="{C8D73C0E-D83A-4777-AD2E-177FDCD9E996}" sibTransId="{F411648D-F845-43AF-80BA-1583A7A3C80D}"/>
    <dgm:cxn modelId="{F5CF651F-477D-49E1-AECA-4F03DCF39602}" type="presOf" srcId="{4E875BE3-7D08-498F-ABB8-9A3B8CE7EF7D}" destId="{94533BFE-1B67-4EE9-A43C-2E2D737D9A07}" srcOrd="0" destOrd="0" presId="urn:microsoft.com/office/officeart/2005/8/layout/vList6"/>
    <dgm:cxn modelId="{8822187A-BCAF-42FC-BA4F-44CE88C6160D}" type="presOf" srcId="{7A7D7F22-A647-4158-B130-599FD3A7F45E}" destId="{D004A864-8A49-4813-8DC5-2261E937E0C3}" srcOrd="0" destOrd="0" presId="urn:microsoft.com/office/officeart/2005/8/layout/vList6"/>
    <dgm:cxn modelId="{563F9CBD-8BDD-4072-AC48-31A46AE1FF9F}" srcId="{4E875BE3-7D08-498F-ABB8-9A3B8CE7EF7D}" destId="{E8679461-F5B0-4DB3-892B-C99576C6B7D7}" srcOrd="0" destOrd="0" parTransId="{6DB29266-E805-4ACA-B8F8-85F00833B60D}" sibTransId="{EEE96BB0-69A0-4BE7-8CB7-37CDF15D094C}"/>
    <dgm:cxn modelId="{2F9D2EA8-7073-4BE1-8943-C221C07270F9}" type="presOf" srcId="{E8679461-F5B0-4DB3-892B-C99576C6B7D7}" destId="{D8387C7B-0BED-496D-83FB-84BD89B42BCA}" srcOrd="0" destOrd="0" presId="urn:microsoft.com/office/officeart/2005/8/layout/vList6"/>
    <dgm:cxn modelId="{91D88C27-3054-48F6-A657-7911315A92DB}" type="presParOf" srcId="{D004A864-8A49-4813-8DC5-2261E937E0C3}" destId="{279F1C3B-E551-4C8C-84EE-89E4E94851A3}" srcOrd="0" destOrd="0" presId="urn:microsoft.com/office/officeart/2005/8/layout/vList6"/>
    <dgm:cxn modelId="{A13CD461-87DC-4745-A239-BA13224CB284}" type="presParOf" srcId="{279F1C3B-E551-4C8C-84EE-89E4E94851A3}" destId="{94533BFE-1B67-4EE9-A43C-2E2D737D9A07}" srcOrd="0" destOrd="0" presId="urn:microsoft.com/office/officeart/2005/8/layout/vList6"/>
    <dgm:cxn modelId="{66D9F45C-8A27-4E90-A989-50E4E9EF69D1}" type="presParOf" srcId="{279F1C3B-E551-4C8C-84EE-89E4E94851A3}" destId="{D8387C7B-0BED-496D-83FB-84BD89B42BCA}" srcOrd="1" destOrd="0" presId="urn:microsoft.com/office/officeart/2005/8/layout/vList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A1265-4B6B-4F94-BC07-A5C7DEB41452}"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1466E293-2B13-44C9-8880-401ABA3D4DEB}">
      <dgm:prSet phldrT="[Text]"/>
      <dgm:spPr/>
      <dgm:t>
        <a:bodyPr/>
        <a:lstStyle/>
        <a:p>
          <a:r>
            <a:rPr lang="en-US" b="1" dirty="0" smtClean="0">
              <a:solidFill>
                <a:schemeClr val="bg1"/>
              </a:solidFill>
            </a:rPr>
            <a:t>SDGs</a:t>
          </a:r>
          <a:endParaRPr lang="en-GB" b="1" dirty="0">
            <a:solidFill>
              <a:schemeClr val="bg1"/>
            </a:solidFill>
          </a:endParaRPr>
        </a:p>
      </dgm:t>
    </dgm:pt>
    <dgm:pt modelId="{888AB586-44C1-43AB-8B10-B915CF4748D8}" type="parTrans" cxnId="{BA9DF0D8-8C71-4903-9ACE-75FFFC4A79E1}">
      <dgm:prSet/>
      <dgm:spPr/>
      <dgm:t>
        <a:bodyPr/>
        <a:lstStyle/>
        <a:p>
          <a:endParaRPr lang="en-GB"/>
        </a:p>
      </dgm:t>
    </dgm:pt>
    <dgm:pt modelId="{F78C3CB8-59A7-4B69-977A-2BB1E5989A14}" type="sibTrans" cxnId="{BA9DF0D8-8C71-4903-9ACE-75FFFC4A79E1}">
      <dgm:prSet/>
      <dgm:spPr/>
      <dgm:t>
        <a:bodyPr/>
        <a:lstStyle/>
        <a:p>
          <a:endParaRPr lang="en-GB"/>
        </a:p>
      </dgm:t>
    </dgm:pt>
    <dgm:pt modelId="{99DF3933-8B02-4AE7-ABA8-8CB72C1BEDF0}">
      <dgm:prSet phldrT="[Text]" custT="1"/>
      <dgm:spPr/>
      <dgm:t>
        <a:bodyPr/>
        <a:lstStyle/>
        <a:p>
          <a:r>
            <a:rPr lang="en-US" sz="2400" b="1" dirty="0" smtClean="0">
              <a:solidFill>
                <a:schemeClr val="bg1"/>
              </a:solidFill>
            </a:rPr>
            <a:t>National Waste Management Strategy and Action Plan</a:t>
          </a:r>
          <a:endParaRPr lang="en-GB" sz="2400" b="1" dirty="0">
            <a:solidFill>
              <a:schemeClr val="bg1"/>
            </a:solidFill>
          </a:endParaRPr>
        </a:p>
      </dgm:t>
    </dgm:pt>
    <dgm:pt modelId="{5442AF54-093D-4070-9BF2-B1E5F9DE8BF9}" type="parTrans" cxnId="{04B5BF3E-8307-4254-AB30-A82B3B59B578}">
      <dgm:prSet/>
      <dgm:spPr/>
      <dgm:t>
        <a:bodyPr/>
        <a:lstStyle/>
        <a:p>
          <a:endParaRPr lang="en-GB"/>
        </a:p>
      </dgm:t>
    </dgm:pt>
    <dgm:pt modelId="{609610B1-8247-4770-A5A2-C3610C01B839}" type="sibTrans" cxnId="{04B5BF3E-8307-4254-AB30-A82B3B59B578}">
      <dgm:prSet/>
      <dgm:spPr/>
      <dgm:t>
        <a:bodyPr/>
        <a:lstStyle/>
        <a:p>
          <a:endParaRPr lang="en-GB"/>
        </a:p>
      </dgm:t>
    </dgm:pt>
    <dgm:pt modelId="{5774F88E-B1D8-4368-BBAB-BEBA853AE714}">
      <dgm:prSe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National climate change strategy and Action Plan</a:t>
          </a:r>
        </a:p>
      </dgm:t>
    </dgm:pt>
    <dgm:pt modelId="{E6FEE812-8F7D-43B2-89BF-B5B172BC043A}" type="parTrans" cxnId="{3DB6D039-FFBB-43F5-AEFA-19E015D1C1EE}">
      <dgm:prSet/>
      <dgm:spPr/>
      <dgm:t>
        <a:bodyPr/>
        <a:lstStyle/>
        <a:p>
          <a:endParaRPr lang="en-GB"/>
        </a:p>
      </dgm:t>
    </dgm:pt>
    <dgm:pt modelId="{60EE6DE2-95D1-44DA-88FD-70F8D441CFAD}" type="sibTrans" cxnId="{3DB6D039-FFBB-43F5-AEFA-19E015D1C1EE}">
      <dgm:prSet/>
      <dgm:spPr/>
      <dgm:t>
        <a:bodyPr/>
        <a:lstStyle/>
        <a:p>
          <a:endParaRPr lang="en-GB"/>
        </a:p>
      </dgm:t>
    </dgm:pt>
    <dgm:pt modelId="{7640E194-5349-4C6C-983A-B8F8584256AC}">
      <dgm:prSet custT="1"/>
      <dgm:spPr/>
      <dgm:t>
        <a:bodyPr/>
        <a:lstStyle/>
        <a:p>
          <a:r>
            <a:rPr lang="en-US" sz="2400" b="1" dirty="0" smtClean="0">
              <a:solidFill>
                <a:schemeClr val="bg1"/>
              </a:solidFill>
            </a:rPr>
            <a:t>Green Economy Policy Framework</a:t>
          </a:r>
        </a:p>
      </dgm:t>
    </dgm:pt>
    <dgm:pt modelId="{F7D63888-9EDE-478C-8501-E862A459A8BA}" type="parTrans" cxnId="{52EAD2C7-3A52-4A34-A703-A747B7FCDDDC}">
      <dgm:prSet/>
      <dgm:spPr/>
      <dgm:t>
        <a:bodyPr/>
        <a:lstStyle/>
        <a:p>
          <a:endParaRPr lang="en-GB"/>
        </a:p>
      </dgm:t>
    </dgm:pt>
    <dgm:pt modelId="{93F9CB3A-00E4-4D3C-A94A-93A30EBB6E9B}" type="sibTrans" cxnId="{52EAD2C7-3A52-4A34-A703-A747B7FCDDDC}">
      <dgm:prSet/>
      <dgm:spPr/>
      <dgm:t>
        <a:bodyPr/>
        <a:lstStyle/>
        <a:p>
          <a:endParaRPr lang="en-GB"/>
        </a:p>
      </dgm:t>
    </dgm:pt>
    <dgm:pt modelId="{C29EC207-2E5A-4F56-B0D9-C25F2BF4C058}" type="pres">
      <dgm:prSet presAssocID="{A22A1265-4B6B-4F94-BC07-A5C7DEB41452}" presName="cycle" presStyleCnt="0">
        <dgm:presLayoutVars>
          <dgm:chMax val="1"/>
          <dgm:dir/>
          <dgm:animLvl val="ctr"/>
          <dgm:resizeHandles val="exact"/>
        </dgm:presLayoutVars>
      </dgm:prSet>
      <dgm:spPr/>
      <dgm:t>
        <a:bodyPr/>
        <a:lstStyle/>
        <a:p>
          <a:endParaRPr lang="en-US"/>
        </a:p>
      </dgm:t>
    </dgm:pt>
    <dgm:pt modelId="{58990920-40BC-429F-9D07-769E9CBB5EB1}" type="pres">
      <dgm:prSet presAssocID="{1466E293-2B13-44C9-8880-401ABA3D4DEB}" presName="centerShape" presStyleLbl="node0" presStyleIdx="0" presStyleCnt="1"/>
      <dgm:spPr/>
      <dgm:t>
        <a:bodyPr/>
        <a:lstStyle/>
        <a:p>
          <a:endParaRPr lang="en-US"/>
        </a:p>
      </dgm:t>
    </dgm:pt>
    <dgm:pt modelId="{330FDC3C-BED2-4694-BF96-D8150A906AA9}" type="pres">
      <dgm:prSet presAssocID="{5442AF54-093D-4070-9BF2-B1E5F9DE8BF9}" presName="parTrans" presStyleLbl="bgSibTrans2D1" presStyleIdx="0" presStyleCnt="3" custLinFactY="32953" custLinFactNeighborX="1006" custLinFactNeighborY="100000"/>
      <dgm:spPr/>
      <dgm:t>
        <a:bodyPr/>
        <a:lstStyle/>
        <a:p>
          <a:endParaRPr lang="en-US"/>
        </a:p>
      </dgm:t>
    </dgm:pt>
    <dgm:pt modelId="{DC9D9232-16B1-4677-B4D4-248FD7629746}" type="pres">
      <dgm:prSet presAssocID="{99DF3933-8B02-4AE7-ABA8-8CB72C1BEDF0}" presName="node" presStyleLbl="node1" presStyleIdx="0" presStyleCnt="3" custScaleX="181568" custScaleY="135573" custRadScaleRad="128422" custRadScaleInc="-15587">
        <dgm:presLayoutVars>
          <dgm:bulletEnabled val="1"/>
        </dgm:presLayoutVars>
      </dgm:prSet>
      <dgm:spPr/>
      <dgm:t>
        <a:bodyPr/>
        <a:lstStyle/>
        <a:p>
          <a:endParaRPr lang="en-GB"/>
        </a:p>
      </dgm:t>
    </dgm:pt>
    <dgm:pt modelId="{9BBA8CE8-E4FE-4533-88C2-DB3D7A46F4B8}" type="pres">
      <dgm:prSet presAssocID="{E6FEE812-8F7D-43B2-89BF-B5B172BC043A}" presName="parTrans" presStyleLbl="bgSibTrans2D1" presStyleIdx="1" presStyleCnt="3"/>
      <dgm:spPr/>
      <dgm:t>
        <a:bodyPr/>
        <a:lstStyle/>
        <a:p>
          <a:endParaRPr lang="en-US"/>
        </a:p>
      </dgm:t>
    </dgm:pt>
    <dgm:pt modelId="{EA4E5468-E6E8-420F-8FC1-2709B3AA7552}" type="pres">
      <dgm:prSet presAssocID="{5774F88E-B1D8-4368-BBAB-BEBA853AE714}" presName="node" presStyleLbl="node1" presStyleIdx="1" presStyleCnt="3" custScaleX="144238" custRadScaleRad="98804" custRadScaleInc="6357">
        <dgm:presLayoutVars>
          <dgm:bulletEnabled val="1"/>
        </dgm:presLayoutVars>
      </dgm:prSet>
      <dgm:spPr/>
      <dgm:t>
        <a:bodyPr/>
        <a:lstStyle/>
        <a:p>
          <a:endParaRPr lang="en-US"/>
        </a:p>
      </dgm:t>
    </dgm:pt>
    <dgm:pt modelId="{7DB1D6F6-8F0F-49EB-8761-6679B0D2ADC1}" type="pres">
      <dgm:prSet presAssocID="{F7D63888-9EDE-478C-8501-E862A459A8BA}" presName="parTrans" presStyleLbl="bgSibTrans2D1" presStyleIdx="2" presStyleCnt="3" custLinFactNeighborX="-654" custLinFactNeighborY="84156"/>
      <dgm:spPr/>
      <dgm:t>
        <a:bodyPr/>
        <a:lstStyle/>
        <a:p>
          <a:endParaRPr lang="en-US"/>
        </a:p>
      </dgm:t>
    </dgm:pt>
    <dgm:pt modelId="{966E2887-90CD-4E2B-815D-6DFE03527655}" type="pres">
      <dgm:prSet presAssocID="{7640E194-5349-4C6C-983A-B8F8584256AC}" presName="node" presStyleLbl="node1" presStyleIdx="2" presStyleCnt="3" custScaleX="127665" custScaleY="137149" custRadScaleRad="125170" custRadScaleInc="24774">
        <dgm:presLayoutVars>
          <dgm:bulletEnabled val="1"/>
        </dgm:presLayoutVars>
      </dgm:prSet>
      <dgm:spPr/>
      <dgm:t>
        <a:bodyPr/>
        <a:lstStyle/>
        <a:p>
          <a:endParaRPr lang="en-US"/>
        </a:p>
      </dgm:t>
    </dgm:pt>
  </dgm:ptLst>
  <dgm:cxnLst>
    <dgm:cxn modelId="{0C10722A-A933-4CC2-B077-629599DC19E1}" type="presOf" srcId="{7640E194-5349-4C6C-983A-B8F8584256AC}" destId="{966E2887-90CD-4E2B-815D-6DFE03527655}" srcOrd="0" destOrd="0" presId="urn:microsoft.com/office/officeart/2005/8/layout/radial4"/>
    <dgm:cxn modelId="{04B5BF3E-8307-4254-AB30-A82B3B59B578}" srcId="{1466E293-2B13-44C9-8880-401ABA3D4DEB}" destId="{99DF3933-8B02-4AE7-ABA8-8CB72C1BEDF0}" srcOrd="0" destOrd="0" parTransId="{5442AF54-093D-4070-9BF2-B1E5F9DE8BF9}" sibTransId="{609610B1-8247-4770-A5A2-C3610C01B839}"/>
    <dgm:cxn modelId="{283C5909-6B6A-4132-BC2E-86E423CA2FDD}" type="presOf" srcId="{F7D63888-9EDE-478C-8501-E862A459A8BA}" destId="{7DB1D6F6-8F0F-49EB-8761-6679B0D2ADC1}" srcOrd="0" destOrd="0" presId="urn:microsoft.com/office/officeart/2005/8/layout/radial4"/>
    <dgm:cxn modelId="{D0EF7761-672E-493D-AC78-1CD63BF98C6E}" type="presOf" srcId="{1466E293-2B13-44C9-8880-401ABA3D4DEB}" destId="{58990920-40BC-429F-9D07-769E9CBB5EB1}" srcOrd="0" destOrd="0" presId="urn:microsoft.com/office/officeart/2005/8/layout/radial4"/>
    <dgm:cxn modelId="{3DB6D039-FFBB-43F5-AEFA-19E015D1C1EE}" srcId="{1466E293-2B13-44C9-8880-401ABA3D4DEB}" destId="{5774F88E-B1D8-4368-BBAB-BEBA853AE714}" srcOrd="1" destOrd="0" parTransId="{E6FEE812-8F7D-43B2-89BF-B5B172BC043A}" sibTransId="{60EE6DE2-95D1-44DA-88FD-70F8D441CFAD}"/>
    <dgm:cxn modelId="{BA9DF0D8-8C71-4903-9ACE-75FFFC4A79E1}" srcId="{A22A1265-4B6B-4F94-BC07-A5C7DEB41452}" destId="{1466E293-2B13-44C9-8880-401ABA3D4DEB}" srcOrd="0" destOrd="0" parTransId="{888AB586-44C1-43AB-8B10-B915CF4748D8}" sibTransId="{F78C3CB8-59A7-4B69-977A-2BB1E5989A14}"/>
    <dgm:cxn modelId="{B97E9179-25BC-453A-A810-DAECE1651B86}" type="presOf" srcId="{5774F88E-B1D8-4368-BBAB-BEBA853AE714}" destId="{EA4E5468-E6E8-420F-8FC1-2709B3AA7552}" srcOrd="0" destOrd="0" presId="urn:microsoft.com/office/officeart/2005/8/layout/radial4"/>
    <dgm:cxn modelId="{02A9DD39-56FF-4D4E-BE0A-AE462CD76A5E}" type="presOf" srcId="{5442AF54-093D-4070-9BF2-B1E5F9DE8BF9}" destId="{330FDC3C-BED2-4694-BF96-D8150A906AA9}" srcOrd="0" destOrd="0" presId="urn:microsoft.com/office/officeart/2005/8/layout/radial4"/>
    <dgm:cxn modelId="{1EDB53B9-A7A2-4D66-9B47-79068CD5D60B}" type="presOf" srcId="{A22A1265-4B6B-4F94-BC07-A5C7DEB41452}" destId="{C29EC207-2E5A-4F56-B0D9-C25F2BF4C058}" srcOrd="0" destOrd="0" presId="urn:microsoft.com/office/officeart/2005/8/layout/radial4"/>
    <dgm:cxn modelId="{52EAD2C7-3A52-4A34-A703-A747B7FCDDDC}" srcId="{1466E293-2B13-44C9-8880-401ABA3D4DEB}" destId="{7640E194-5349-4C6C-983A-B8F8584256AC}" srcOrd="2" destOrd="0" parTransId="{F7D63888-9EDE-478C-8501-E862A459A8BA}" sibTransId="{93F9CB3A-00E4-4D3C-A94A-93A30EBB6E9B}"/>
    <dgm:cxn modelId="{6ADCC5C8-460F-4274-A534-E1E3053748D6}" type="presOf" srcId="{99DF3933-8B02-4AE7-ABA8-8CB72C1BEDF0}" destId="{DC9D9232-16B1-4677-B4D4-248FD7629746}" srcOrd="0" destOrd="0" presId="urn:microsoft.com/office/officeart/2005/8/layout/radial4"/>
    <dgm:cxn modelId="{3ED482A6-9F03-4BA3-A0A8-E924C3C593BD}" type="presOf" srcId="{E6FEE812-8F7D-43B2-89BF-B5B172BC043A}" destId="{9BBA8CE8-E4FE-4533-88C2-DB3D7A46F4B8}" srcOrd="0" destOrd="0" presId="urn:microsoft.com/office/officeart/2005/8/layout/radial4"/>
    <dgm:cxn modelId="{5FFA64EC-8BC6-43BB-AE63-FFDB42B2C913}" type="presParOf" srcId="{C29EC207-2E5A-4F56-B0D9-C25F2BF4C058}" destId="{58990920-40BC-429F-9D07-769E9CBB5EB1}" srcOrd="0" destOrd="0" presId="urn:microsoft.com/office/officeart/2005/8/layout/radial4"/>
    <dgm:cxn modelId="{4267A4D8-5F21-42D0-9A09-F6F022E4AE0A}" type="presParOf" srcId="{C29EC207-2E5A-4F56-B0D9-C25F2BF4C058}" destId="{330FDC3C-BED2-4694-BF96-D8150A906AA9}" srcOrd="1" destOrd="0" presId="urn:microsoft.com/office/officeart/2005/8/layout/radial4"/>
    <dgm:cxn modelId="{1B866B36-616A-49BE-B3A9-1968D3EB9A91}" type="presParOf" srcId="{C29EC207-2E5A-4F56-B0D9-C25F2BF4C058}" destId="{DC9D9232-16B1-4677-B4D4-248FD7629746}" srcOrd="2" destOrd="0" presId="urn:microsoft.com/office/officeart/2005/8/layout/radial4"/>
    <dgm:cxn modelId="{72F6BF17-774A-4B18-99BB-64E94B5C88FE}" type="presParOf" srcId="{C29EC207-2E5A-4F56-B0D9-C25F2BF4C058}" destId="{9BBA8CE8-E4FE-4533-88C2-DB3D7A46F4B8}" srcOrd="3" destOrd="0" presId="urn:microsoft.com/office/officeart/2005/8/layout/radial4"/>
    <dgm:cxn modelId="{C3C6B348-21ED-44B1-BF64-DECDFB7C0229}" type="presParOf" srcId="{C29EC207-2E5A-4F56-B0D9-C25F2BF4C058}" destId="{EA4E5468-E6E8-420F-8FC1-2709B3AA7552}" srcOrd="4" destOrd="0" presId="urn:microsoft.com/office/officeart/2005/8/layout/radial4"/>
    <dgm:cxn modelId="{5FA77D02-D5B5-4043-9397-1BA47EFDA327}" type="presParOf" srcId="{C29EC207-2E5A-4F56-B0D9-C25F2BF4C058}" destId="{7DB1D6F6-8F0F-49EB-8761-6679B0D2ADC1}" srcOrd="5" destOrd="0" presId="urn:microsoft.com/office/officeart/2005/8/layout/radial4"/>
    <dgm:cxn modelId="{3C597BE1-42CF-4CAB-9F4A-73201C0175F4}" type="presParOf" srcId="{C29EC207-2E5A-4F56-B0D9-C25F2BF4C058}" destId="{966E2887-90CD-4E2B-815D-6DFE03527655}" srcOrd="6" destOrd="0" presId="urn:microsoft.com/office/officeart/2005/8/layout/radial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936793-038C-450B-9D5E-9A3EF98AE7E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926B06E-D8FD-43C1-9405-0DD5E7249016}">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050" b="1" dirty="0" smtClean="0">
              <a:solidFill>
                <a:schemeClr val="tx1"/>
              </a:solidFill>
              <a:latin typeface="Times New Roman" pitchFamily="18" charset="0"/>
              <a:ea typeface="+mj-ea"/>
              <a:cs typeface="Times New Roman" pitchFamily="18" charset="0"/>
            </a:rPr>
            <a:t> Key sectors </a:t>
          </a:r>
          <a:endParaRPr lang="en-US" sz="1050" b="1" dirty="0">
            <a:solidFill>
              <a:schemeClr val="tx1"/>
            </a:solidFill>
            <a:latin typeface="Times New Roman" pitchFamily="18" charset="0"/>
            <a:cs typeface="Times New Roman" pitchFamily="18" charset="0"/>
          </a:endParaRPr>
        </a:p>
      </dgm:t>
    </dgm:pt>
    <dgm:pt modelId="{567C178A-2B59-420A-A7B2-E060D9E33B5A}" type="parTrans" cxnId="{E6BD31B0-1F73-4ED4-9991-18EC385C6846}">
      <dgm:prSet/>
      <dgm:spPr/>
      <dgm:t>
        <a:bodyPr/>
        <a:lstStyle/>
        <a:p>
          <a:endParaRPr lang="en-US" sz="1050" b="1">
            <a:solidFill>
              <a:schemeClr val="tx1"/>
            </a:solidFill>
            <a:latin typeface="Times New Roman" pitchFamily="18" charset="0"/>
            <a:cs typeface="Times New Roman" pitchFamily="18" charset="0"/>
          </a:endParaRPr>
        </a:p>
      </dgm:t>
    </dgm:pt>
    <dgm:pt modelId="{B2CA5B10-37F4-41E7-9E45-73CB045EDD87}" type="sibTrans" cxnId="{E6BD31B0-1F73-4ED4-9991-18EC385C6846}">
      <dgm:prSet/>
      <dgm:spPr/>
      <dgm:t>
        <a:bodyPr/>
        <a:lstStyle/>
        <a:p>
          <a:endParaRPr lang="en-US" sz="1050" b="1">
            <a:solidFill>
              <a:schemeClr val="tx1"/>
            </a:solidFill>
            <a:latin typeface="Times New Roman" pitchFamily="18" charset="0"/>
            <a:cs typeface="Times New Roman" pitchFamily="18" charset="0"/>
          </a:endParaRPr>
        </a:p>
      </dgm:t>
    </dgm:pt>
    <dgm:pt modelId="{EDE5EB82-B852-4749-AB01-C846B8E1881C}">
      <dgm:prSet phldrT="[Text]" custT="1"/>
      <dgm:spPr/>
      <dgm:t>
        <a:bodyPr/>
        <a:lstStyle/>
        <a:p>
          <a:r>
            <a:rPr lang="en-US" sz="1050" b="1" dirty="0" smtClean="0">
              <a:solidFill>
                <a:schemeClr val="tx1"/>
              </a:solidFill>
              <a:latin typeface="Times New Roman" pitchFamily="18" charset="0"/>
              <a:cs typeface="Times New Roman" pitchFamily="18" charset="0"/>
            </a:rPr>
            <a:t>Agriculture </a:t>
          </a:r>
          <a:endParaRPr lang="en-US" sz="1050" b="1" dirty="0">
            <a:solidFill>
              <a:schemeClr val="tx1"/>
            </a:solidFill>
            <a:latin typeface="Times New Roman" pitchFamily="18" charset="0"/>
            <a:cs typeface="Times New Roman" pitchFamily="18" charset="0"/>
          </a:endParaRPr>
        </a:p>
      </dgm:t>
    </dgm:pt>
    <dgm:pt modelId="{7AB6288D-AE4C-4394-863D-5D471CFCC2F3}" type="parTrans" cxnId="{6A3B85EE-B76F-483E-89DC-C00074F87483}">
      <dgm:prSet/>
      <dgm:spPr/>
      <dgm:t>
        <a:bodyPr/>
        <a:lstStyle/>
        <a:p>
          <a:endParaRPr lang="en-US" sz="1050" b="1">
            <a:solidFill>
              <a:schemeClr val="tx1"/>
            </a:solidFill>
            <a:latin typeface="Times New Roman" pitchFamily="18" charset="0"/>
            <a:cs typeface="Times New Roman" pitchFamily="18" charset="0"/>
          </a:endParaRPr>
        </a:p>
      </dgm:t>
    </dgm:pt>
    <dgm:pt modelId="{972C9B19-D087-4EF3-9F33-2E64CDBE1484}" type="sibTrans" cxnId="{6A3B85EE-B76F-483E-89DC-C00074F87483}">
      <dgm:prSet/>
      <dgm:spPr/>
      <dgm:t>
        <a:bodyPr/>
        <a:lstStyle/>
        <a:p>
          <a:endParaRPr lang="en-US" sz="1050" b="1">
            <a:solidFill>
              <a:schemeClr val="tx1"/>
            </a:solidFill>
            <a:latin typeface="Times New Roman" pitchFamily="18" charset="0"/>
            <a:cs typeface="Times New Roman" pitchFamily="18" charset="0"/>
          </a:endParaRPr>
        </a:p>
      </dgm:t>
    </dgm:pt>
    <dgm:pt modelId="{FF123CFD-22C4-47EA-BA01-FBC47FA31CCE}">
      <dgm:prSet phldrT="[Text]" custT="1"/>
      <dgm:spPr/>
      <dgm:t>
        <a:bodyPr/>
        <a:lstStyle/>
        <a:p>
          <a:pPr rtl="0"/>
          <a:r>
            <a:rPr lang="en-US" sz="1050" b="1" dirty="0" smtClean="0">
              <a:solidFill>
                <a:schemeClr val="tx1"/>
              </a:solidFill>
              <a:latin typeface="Times New Roman" pitchFamily="18" charset="0"/>
              <a:cs typeface="Times New Roman" pitchFamily="18" charset="0"/>
            </a:rPr>
            <a:t>Transport</a:t>
          </a:r>
          <a:endParaRPr lang="en-US" sz="1050" b="1" dirty="0">
            <a:solidFill>
              <a:schemeClr val="tx1"/>
            </a:solidFill>
            <a:latin typeface="Times New Roman" pitchFamily="18" charset="0"/>
            <a:cs typeface="Times New Roman" pitchFamily="18" charset="0"/>
          </a:endParaRPr>
        </a:p>
      </dgm:t>
    </dgm:pt>
    <dgm:pt modelId="{27AEC3C5-A60F-4348-871E-1CD9FF27413F}" type="parTrans" cxnId="{CA8CF6C1-0B52-41E5-B738-035FAB1A9E5B}">
      <dgm:prSet/>
      <dgm:spPr/>
      <dgm:t>
        <a:bodyPr/>
        <a:lstStyle/>
        <a:p>
          <a:endParaRPr lang="en-US" sz="1050" b="1">
            <a:solidFill>
              <a:schemeClr val="tx1"/>
            </a:solidFill>
            <a:latin typeface="Times New Roman" pitchFamily="18" charset="0"/>
            <a:cs typeface="Times New Roman" pitchFamily="18" charset="0"/>
          </a:endParaRPr>
        </a:p>
      </dgm:t>
    </dgm:pt>
    <dgm:pt modelId="{3F3F42D5-0810-4629-9D85-C93D14102E32}" type="sibTrans" cxnId="{CA8CF6C1-0B52-41E5-B738-035FAB1A9E5B}">
      <dgm:prSet/>
      <dgm:spPr/>
      <dgm:t>
        <a:bodyPr/>
        <a:lstStyle/>
        <a:p>
          <a:endParaRPr lang="en-US" sz="1050" b="1">
            <a:solidFill>
              <a:schemeClr val="tx1"/>
            </a:solidFill>
            <a:latin typeface="Times New Roman" pitchFamily="18" charset="0"/>
            <a:cs typeface="Times New Roman" pitchFamily="18" charset="0"/>
          </a:endParaRPr>
        </a:p>
      </dgm:t>
    </dgm:pt>
    <dgm:pt modelId="{FE2D6AA6-F3D6-4380-84A8-CBB727EE9979}">
      <dgm:prSet phldrT="[Text]" custT="1"/>
      <dgm:spPr/>
      <dgm:t>
        <a:bodyPr/>
        <a:lstStyle/>
        <a:p>
          <a:pPr rtl="0"/>
          <a:r>
            <a:rPr lang="en-US" sz="1050" b="1" dirty="0" smtClean="0">
              <a:solidFill>
                <a:schemeClr val="tx1"/>
              </a:solidFill>
              <a:latin typeface="Times New Roman" pitchFamily="18" charset="0"/>
              <a:cs typeface="Times New Roman" pitchFamily="18" charset="0"/>
            </a:rPr>
            <a:t>Mining</a:t>
          </a:r>
          <a:endParaRPr lang="en-US" sz="1050" b="1" dirty="0">
            <a:solidFill>
              <a:schemeClr val="tx1"/>
            </a:solidFill>
            <a:latin typeface="Times New Roman" pitchFamily="18" charset="0"/>
            <a:cs typeface="Times New Roman" pitchFamily="18" charset="0"/>
          </a:endParaRPr>
        </a:p>
      </dgm:t>
    </dgm:pt>
    <dgm:pt modelId="{C7DC31C9-7664-4FC7-AAE7-82C61E622BF9}" type="parTrans" cxnId="{0407D420-519B-435D-BEF6-3B6EBD4B8596}">
      <dgm:prSet/>
      <dgm:spPr/>
      <dgm:t>
        <a:bodyPr/>
        <a:lstStyle/>
        <a:p>
          <a:endParaRPr lang="en-US" sz="1050" b="1">
            <a:solidFill>
              <a:schemeClr val="tx1"/>
            </a:solidFill>
            <a:latin typeface="Times New Roman" pitchFamily="18" charset="0"/>
            <a:cs typeface="Times New Roman" pitchFamily="18" charset="0"/>
          </a:endParaRPr>
        </a:p>
      </dgm:t>
    </dgm:pt>
    <dgm:pt modelId="{51AD4841-82CF-4D72-8C2D-4073275E760A}" type="sibTrans" cxnId="{0407D420-519B-435D-BEF6-3B6EBD4B8596}">
      <dgm:prSet/>
      <dgm:spPr/>
      <dgm:t>
        <a:bodyPr/>
        <a:lstStyle/>
        <a:p>
          <a:endParaRPr lang="en-US" sz="1050" b="1">
            <a:solidFill>
              <a:schemeClr val="tx1"/>
            </a:solidFill>
            <a:latin typeface="Times New Roman" pitchFamily="18" charset="0"/>
            <a:cs typeface="Times New Roman" pitchFamily="18" charset="0"/>
          </a:endParaRPr>
        </a:p>
      </dgm:t>
    </dgm:pt>
    <dgm:pt modelId="{CF3727FB-E266-4AB2-B370-7371EB14C1E0}">
      <dgm:prSet custT="1"/>
      <dgm:spPr/>
      <dgm:t>
        <a:bodyPr/>
        <a:lstStyle/>
        <a:p>
          <a:pPr rtl="0"/>
          <a:r>
            <a:rPr kumimoji="0" lang="en-US" sz="1050" b="1" i="0" u="none" strike="noStrike" cap="none" spc="0" normalizeH="0" baseline="0" noProof="0" dirty="0" smtClean="0">
              <a:ln>
                <a:noFill/>
              </a:ln>
              <a:solidFill>
                <a:schemeClr val="tx1"/>
              </a:solidFill>
              <a:effectLst/>
              <a:uLnTx/>
              <a:uFillTx/>
              <a:latin typeface="Times New Roman" pitchFamily="18" charset="0"/>
              <a:ea typeface="+mn-ea"/>
              <a:cs typeface="Times New Roman" pitchFamily="18" charset="0"/>
            </a:rPr>
            <a:t>Electricity  </a:t>
          </a:r>
        </a:p>
      </dgm:t>
    </dgm:pt>
    <dgm:pt modelId="{7B332D38-D232-42B6-93CA-7C4D3624A722}" type="parTrans" cxnId="{8EEE7DC8-E192-4670-AAEE-48D22D2FB737}">
      <dgm:prSet/>
      <dgm:spPr/>
      <dgm:t>
        <a:bodyPr/>
        <a:lstStyle/>
        <a:p>
          <a:endParaRPr lang="en-US" sz="1050" b="1">
            <a:solidFill>
              <a:schemeClr val="tx1"/>
            </a:solidFill>
            <a:latin typeface="Times New Roman" pitchFamily="18" charset="0"/>
            <a:cs typeface="Times New Roman" pitchFamily="18" charset="0"/>
          </a:endParaRPr>
        </a:p>
      </dgm:t>
    </dgm:pt>
    <dgm:pt modelId="{897F9A05-D5EB-4380-99EB-A794D42DDA39}" type="sibTrans" cxnId="{8EEE7DC8-E192-4670-AAEE-48D22D2FB737}">
      <dgm:prSet/>
      <dgm:spPr/>
      <dgm:t>
        <a:bodyPr/>
        <a:lstStyle/>
        <a:p>
          <a:endParaRPr lang="en-US" sz="1050" b="1">
            <a:solidFill>
              <a:schemeClr val="tx1"/>
            </a:solidFill>
            <a:latin typeface="Times New Roman" pitchFamily="18" charset="0"/>
            <a:cs typeface="Times New Roman" pitchFamily="18" charset="0"/>
          </a:endParaRPr>
        </a:p>
      </dgm:t>
    </dgm:pt>
    <dgm:pt modelId="{5C5EFCC4-C2AF-44E6-BCDA-8E9E8D9C0724}">
      <dgm:prSet custT="1"/>
      <dgm:spPr/>
      <dgm:t>
        <a:bodyPr/>
        <a:lstStyle/>
        <a:p>
          <a:pPr rtl="0"/>
          <a:r>
            <a:rPr lang="en-US" sz="1050" b="1" dirty="0" smtClean="0">
              <a:solidFill>
                <a:schemeClr val="tx1"/>
              </a:solidFill>
              <a:latin typeface="Times New Roman" pitchFamily="18" charset="0"/>
              <a:cs typeface="Times New Roman" pitchFamily="18" charset="0"/>
            </a:rPr>
            <a:t>Industries</a:t>
          </a:r>
          <a:endParaRPr lang="en-US" sz="1050" b="1" dirty="0">
            <a:solidFill>
              <a:schemeClr val="tx1"/>
            </a:solidFill>
            <a:latin typeface="Times New Roman" pitchFamily="18" charset="0"/>
            <a:cs typeface="Times New Roman" pitchFamily="18" charset="0"/>
          </a:endParaRPr>
        </a:p>
      </dgm:t>
    </dgm:pt>
    <dgm:pt modelId="{CE7BABF1-9748-4829-A07D-BC792006A84C}" type="parTrans" cxnId="{835EDC45-3A36-4115-A877-CC09A59C570A}">
      <dgm:prSet/>
      <dgm:spPr/>
      <dgm:t>
        <a:bodyPr/>
        <a:lstStyle/>
        <a:p>
          <a:endParaRPr lang="en-US" sz="1050" b="1">
            <a:solidFill>
              <a:schemeClr val="tx1"/>
            </a:solidFill>
            <a:latin typeface="Times New Roman" pitchFamily="18" charset="0"/>
            <a:cs typeface="Times New Roman" pitchFamily="18" charset="0"/>
          </a:endParaRPr>
        </a:p>
      </dgm:t>
    </dgm:pt>
    <dgm:pt modelId="{B22C14F5-A6B1-452B-B500-992A031F2636}" type="sibTrans" cxnId="{835EDC45-3A36-4115-A877-CC09A59C570A}">
      <dgm:prSet/>
      <dgm:spPr/>
      <dgm:t>
        <a:bodyPr/>
        <a:lstStyle/>
        <a:p>
          <a:endParaRPr lang="en-US" sz="1050" b="1">
            <a:solidFill>
              <a:schemeClr val="tx1"/>
            </a:solidFill>
            <a:latin typeface="Times New Roman" pitchFamily="18" charset="0"/>
            <a:cs typeface="Times New Roman" pitchFamily="18" charset="0"/>
          </a:endParaRPr>
        </a:p>
      </dgm:t>
    </dgm:pt>
    <dgm:pt modelId="{557E8617-CC06-46FF-AD6E-B20B90A4CFD9}">
      <dgm:prSet custT="1"/>
      <dgm:spPr/>
      <dgm:t>
        <a:bodyPr/>
        <a:lstStyle/>
        <a:p>
          <a:r>
            <a:rPr lang="en-US" sz="1050" b="1" dirty="0" smtClean="0">
              <a:solidFill>
                <a:schemeClr val="tx1"/>
              </a:solidFill>
              <a:latin typeface="Times New Roman" pitchFamily="18" charset="0"/>
              <a:cs typeface="Times New Roman" pitchFamily="18" charset="0"/>
            </a:rPr>
            <a:t>Health</a:t>
          </a:r>
          <a:endParaRPr lang="en-US" sz="1050" b="1" dirty="0">
            <a:solidFill>
              <a:schemeClr val="tx1"/>
            </a:solidFill>
            <a:latin typeface="Times New Roman" pitchFamily="18" charset="0"/>
            <a:cs typeface="Times New Roman" pitchFamily="18" charset="0"/>
          </a:endParaRPr>
        </a:p>
      </dgm:t>
    </dgm:pt>
    <dgm:pt modelId="{AADA74E9-1523-44DC-B5AF-26F2B369D186}" type="parTrans" cxnId="{F831E55B-4816-43A3-9795-66BDCA88CC60}">
      <dgm:prSet/>
      <dgm:spPr/>
      <dgm:t>
        <a:bodyPr/>
        <a:lstStyle/>
        <a:p>
          <a:endParaRPr lang="en-US" sz="1050" b="1">
            <a:solidFill>
              <a:schemeClr val="tx1"/>
            </a:solidFill>
            <a:latin typeface="Times New Roman" pitchFamily="18" charset="0"/>
            <a:cs typeface="Times New Roman" pitchFamily="18" charset="0"/>
          </a:endParaRPr>
        </a:p>
      </dgm:t>
    </dgm:pt>
    <dgm:pt modelId="{12CB9D89-C593-4765-A844-803DADAE7D68}" type="sibTrans" cxnId="{F831E55B-4816-43A3-9795-66BDCA88CC60}">
      <dgm:prSet/>
      <dgm:spPr/>
      <dgm:t>
        <a:bodyPr/>
        <a:lstStyle/>
        <a:p>
          <a:endParaRPr lang="en-US" sz="1050" b="1">
            <a:solidFill>
              <a:schemeClr val="tx1"/>
            </a:solidFill>
            <a:latin typeface="Times New Roman" pitchFamily="18" charset="0"/>
            <a:cs typeface="Times New Roman" pitchFamily="18" charset="0"/>
          </a:endParaRPr>
        </a:p>
      </dgm:t>
    </dgm:pt>
    <dgm:pt modelId="{A0711F0C-5D3F-4EC2-B2FC-5A10A064C2B8}">
      <dgm:prSet custT="1"/>
      <dgm:spPr/>
      <dgm:t>
        <a:bodyPr/>
        <a:lstStyle/>
        <a:p>
          <a:r>
            <a:rPr lang="en-US" sz="1050" b="1" dirty="0" smtClean="0">
              <a:solidFill>
                <a:schemeClr val="tx1"/>
              </a:solidFill>
              <a:latin typeface="Times New Roman" pitchFamily="18" charset="0"/>
              <a:cs typeface="Times New Roman" pitchFamily="18" charset="0"/>
            </a:rPr>
            <a:t>Forestry</a:t>
          </a:r>
          <a:endParaRPr lang="en-US" sz="1050" b="1" dirty="0">
            <a:solidFill>
              <a:schemeClr val="tx1"/>
            </a:solidFill>
            <a:latin typeface="Times New Roman" pitchFamily="18" charset="0"/>
            <a:cs typeface="Times New Roman" pitchFamily="18" charset="0"/>
          </a:endParaRPr>
        </a:p>
      </dgm:t>
    </dgm:pt>
    <dgm:pt modelId="{B232C2EC-A3CD-4B02-A0BB-2343253F29FA}" type="parTrans" cxnId="{B38C4F50-D75E-4BBC-AF3A-922832A3DF92}">
      <dgm:prSet/>
      <dgm:spPr/>
      <dgm:t>
        <a:bodyPr/>
        <a:lstStyle/>
        <a:p>
          <a:endParaRPr lang="en-US" sz="1050" b="1">
            <a:solidFill>
              <a:schemeClr val="tx1"/>
            </a:solidFill>
            <a:latin typeface="Times New Roman" pitchFamily="18" charset="0"/>
            <a:cs typeface="Times New Roman" pitchFamily="18" charset="0"/>
          </a:endParaRPr>
        </a:p>
      </dgm:t>
    </dgm:pt>
    <dgm:pt modelId="{7E11B53D-2762-4159-98EE-8EE66DFF3930}" type="sibTrans" cxnId="{B38C4F50-D75E-4BBC-AF3A-922832A3DF92}">
      <dgm:prSet/>
      <dgm:spPr/>
      <dgm:t>
        <a:bodyPr/>
        <a:lstStyle/>
        <a:p>
          <a:endParaRPr lang="en-US" sz="1050" b="1">
            <a:solidFill>
              <a:schemeClr val="tx1"/>
            </a:solidFill>
            <a:latin typeface="Times New Roman" pitchFamily="18" charset="0"/>
            <a:cs typeface="Times New Roman" pitchFamily="18" charset="0"/>
          </a:endParaRPr>
        </a:p>
      </dgm:t>
    </dgm:pt>
    <dgm:pt modelId="{E1AED84A-7691-47B9-A4EF-0282DB736CA1}">
      <dgm:prSet custT="1"/>
      <dgm:spPr/>
      <dgm:t>
        <a:bodyPr/>
        <a:lstStyle/>
        <a:p>
          <a:pPr rtl="0"/>
          <a:r>
            <a:rPr lang="en-US" sz="1050" b="1" dirty="0" smtClean="0">
              <a:solidFill>
                <a:schemeClr val="tx1"/>
              </a:solidFill>
              <a:latin typeface="Times New Roman" pitchFamily="18" charset="0"/>
              <a:cs typeface="Times New Roman" pitchFamily="18" charset="0"/>
            </a:rPr>
            <a:t>Fisheries</a:t>
          </a:r>
          <a:endParaRPr lang="en-US" sz="1050" b="1" dirty="0">
            <a:solidFill>
              <a:schemeClr val="tx1"/>
            </a:solidFill>
            <a:latin typeface="Times New Roman" pitchFamily="18" charset="0"/>
            <a:cs typeface="Times New Roman" pitchFamily="18" charset="0"/>
          </a:endParaRPr>
        </a:p>
      </dgm:t>
    </dgm:pt>
    <dgm:pt modelId="{2586CEF6-C7F9-4372-B85A-E65E3C50EF14}" type="parTrans" cxnId="{333B93A4-3771-476B-BF97-DEEA3D2B7C32}">
      <dgm:prSet/>
      <dgm:spPr/>
      <dgm:t>
        <a:bodyPr/>
        <a:lstStyle/>
        <a:p>
          <a:endParaRPr lang="en-US" sz="1050" b="1">
            <a:solidFill>
              <a:schemeClr val="tx1"/>
            </a:solidFill>
            <a:latin typeface="Times New Roman" pitchFamily="18" charset="0"/>
            <a:cs typeface="Times New Roman" pitchFamily="18" charset="0"/>
          </a:endParaRPr>
        </a:p>
      </dgm:t>
    </dgm:pt>
    <dgm:pt modelId="{AFF901E7-2D40-4D29-A9E4-F9B539618165}" type="sibTrans" cxnId="{333B93A4-3771-476B-BF97-DEEA3D2B7C32}">
      <dgm:prSet/>
      <dgm:spPr/>
      <dgm:t>
        <a:bodyPr/>
        <a:lstStyle/>
        <a:p>
          <a:endParaRPr lang="en-US" sz="1050" b="1">
            <a:solidFill>
              <a:schemeClr val="tx1"/>
            </a:solidFill>
            <a:latin typeface="Times New Roman" pitchFamily="18" charset="0"/>
            <a:cs typeface="Times New Roman" pitchFamily="18" charset="0"/>
          </a:endParaRPr>
        </a:p>
      </dgm:t>
    </dgm:pt>
    <dgm:pt modelId="{4F1EBB15-0418-468C-9BC5-E968CC18E04E}">
      <dgm:prSet custT="1"/>
      <dgm:spPr/>
      <dgm:t>
        <a:bodyPr/>
        <a:lstStyle/>
        <a:p>
          <a:r>
            <a:rPr lang="en-US" sz="1050" dirty="0" smtClean="0">
              <a:solidFill>
                <a:schemeClr val="tx1"/>
              </a:solidFill>
              <a:latin typeface="Times New Roman" pitchFamily="18" charset="0"/>
              <a:cs typeface="Times New Roman" pitchFamily="18" charset="0"/>
            </a:rPr>
            <a:t>Energy</a:t>
          </a:r>
          <a:endParaRPr lang="en-US" sz="1050" dirty="0">
            <a:solidFill>
              <a:schemeClr val="tx1"/>
            </a:solidFill>
            <a:latin typeface="Times New Roman" pitchFamily="18" charset="0"/>
            <a:cs typeface="Times New Roman" pitchFamily="18" charset="0"/>
          </a:endParaRPr>
        </a:p>
      </dgm:t>
    </dgm:pt>
    <dgm:pt modelId="{6F5A6F6B-E28D-4BB3-873C-0021E8BFA377}" type="parTrans" cxnId="{B201CFAF-E4E6-4C8D-A4B5-F6C7EA08DB38}">
      <dgm:prSet/>
      <dgm:spPr/>
      <dgm:t>
        <a:bodyPr/>
        <a:lstStyle/>
        <a:p>
          <a:endParaRPr lang="en-US" sz="1050">
            <a:solidFill>
              <a:schemeClr val="tx1"/>
            </a:solidFill>
            <a:latin typeface="Times New Roman" pitchFamily="18" charset="0"/>
            <a:cs typeface="Times New Roman" pitchFamily="18" charset="0"/>
          </a:endParaRPr>
        </a:p>
      </dgm:t>
    </dgm:pt>
    <dgm:pt modelId="{9A089098-0C4A-4249-8BC2-D63CF2BD01AC}" type="sibTrans" cxnId="{B201CFAF-E4E6-4C8D-A4B5-F6C7EA08DB38}">
      <dgm:prSet/>
      <dgm:spPr/>
      <dgm:t>
        <a:bodyPr/>
        <a:lstStyle/>
        <a:p>
          <a:endParaRPr lang="en-US" sz="1050">
            <a:solidFill>
              <a:schemeClr val="tx1"/>
            </a:solidFill>
            <a:latin typeface="Times New Roman" pitchFamily="18" charset="0"/>
            <a:cs typeface="Times New Roman" pitchFamily="18" charset="0"/>
          </a:endParaRPr>
        </a:p>
      </dgm:t>
    </dgm:pt>
    <dgm:pt modelId="{24F8E469-3E17-4269-BAC6-6748FFFB4C49}" type="pres">
      <dgm:prSet presAssocID="{57936793-038C-450B-9D5E-9A3EF98AE7E0}" presName="Name0" presStyleCnt="0">
        <dgm:presLayoutVars>
          <dgm:chMax val="1"/>
          <dgm:dir/>
          <dgm:animLvl val="ctr"/>
          <dgm:resizeHandles val="exact"/>
        </dgm:presLayoutVars>
      </dgm:prSet>
      <dgm:spPr/>
      <dgm:t>
        <a:bodyPr/>
        <a:lstStyle/>
        <a:p>
          <a:endParaRPr lang="en-US"/>
        </a:p>
      </dgm:t>
    </dgm:pt>
    <dgm:pt modelId="{225824C9-98BD-4588-BE59-99934F5F55B1}" type="pres">
      <dgm:prSet presAssocID="{D926B06E-D8FD-43C1-9405-0DD5E7249016}" presName="centerShape" presStyleLbl="node0" presStyleIdx="0" presStyleCnt="1" custScaleX="148604" custScaleY="122336"/>
      <dgm:spPr/>
      <dgm:t>
        <a:bodyPr/>
        <a:lstStyle/>
        <a:p>
          <a:endParaRPr lang="en-US"/>
        </a:p>
      </dgm:t>
    </dgm:pt>
    <dgm:pt modelId="{ED2415B2-D643-49B0-8D74-FA6A3265437F}" type="pres">
      <dgm:prSet presAssocID="{EDE5EB82-B852-4749-AB01-C846B8E1881C}" presName="node" presStyleLbl="node1" presStyleIdx="0" presStyleCnt="9" custScaleX="183842">
        <dgm:presLayoutVars>
          <dgm:bulletEnabled val="1"/>
        </dgm:presLayoutVars>
      </dgm:prSet>
      <dgm:spPr/>
      <dgm:t>
        <a:bodyPr/>
        <a:lstStyle/>
        <a:p>
          <a:endParaRPr lang="en-US"/>
        </a:p>
      </dgm:t>
    </dgm:pt>
    <dgm:pt modelId="{6068CDB7-09D2-447D-AA21-A5A80B2EC32C}" type="pres">
      <dgm:prSet presAssocID="{EDE5EB82-B852-4749-AB01-C846B8E1881C}" presName="dummy" presStyleCnt="0"/>
      <dgm:spPr/>
    </dgm:pt>
    <dgm:pt modelId="{2FFB48FE-5317-41DA-AFA7-2D818DB1E7FE}" type="pres">
      <dgm:prSet presAssocID="{972C9B19-D087-4EF3-9F33-2E64CDBE1484}" presName="sibTrans" presStyleLbl="sibTrans2D1" presStyleIdx="0" presStyleCnt="9"/>
      <dgm:spPr/>
      <dgm:t>
        <a:bodyPr/>
        <a:lstStyle/>
        <a:p>
          <a:endParaRPr lang="en-US"/>
        </a:p>
      </dgm:t>
    </dgm:pt>
    <dgm:pt modelId="{DE81B388-8D5C-47A6-9A04-02A1631A1456}" type="pres">
      <dgm:prSet presAssocID="{E1AED84A-7691-47B9-A4EF-0282DB736CA1}" presName="node" presStyleLbl="node1" presStyleIdx="1" presStyleCnt="9" custScaleX="190847" custScaleY="118621" custRadScaleRad="99519" custRadScaleInc="42909">
        <dgm:presLayoutVars>
          <dgm:bulletEnabled val="1"/>
        </dgm:presLayoutVars>
      </dgm:prSet>
      <dgm:spPr/>
      <dgm:t>
        <a:bodyPr/>
        <a:lstStyle/>
        <a:p>
          <a:endParaRPr lang="en-US"/>
        </a:p>
      </dgm:t>
    </dgm:pt>
    <dgm:pt modelId="{B82A17B2-C042-40AF-B637-D866BD2754C9}" type="pres">
      <dgm:prSet presAssocID="{E1AED84A-7691-47B9-A4EF-0282DB736CA1}" presName="dummy" presStyleCnt="0"/>
      <dgm:spPr/>
    </dgm:pt>
    <dgm:pt modelId="{DA259027-92C7-40D3-B5B5-353B006BB9DA}" type="pres">
      <dgm:prSet presAssocID="{AFF901E7-2D40-4D29-A9E4-F9B539618165}" presName="sibTrans" presStyleLbl="sibTrans2D1" presStyleIdx="1" presStyleCnt="9"/>
      <dgm:spPr/>
      <dgm:t>
        <a:bodyPr/>
        <a:lstStyle/>
        <a:p>
          <a:endParaRPr lang="en-US"/>
        </a:p>
      </dgm:t>
    </dgm:pt>
    <dgm:pt modelId="{C1424EEE-601E-4489-8D0E-D8BFFDED558A}" type="pres">
      <dgm:prSet presAssocID="{4F1EBB15-0418-468C-9BC5-E968CC18E04E}" presName="node" presStyleLbl="node1" presStyleIdx="2" presStyleCnt="9" custScaleX="174195">
        <dgm:presLayoutVars>
          <dgm:bulletEnabled val="1"/>
        </dgm:presLayoutVars>
      </dgm:prSet>
      <dgm:spPr/>
      <dgm:t>
        <a:bodyPr/>
        <a:lstStyle/>
        <a:p>
          <a:endParaRPr lang="en-US"/>
        </a:p>
      </dgm:t>
    </dgm:pt>
    <dgm:pt modelId="{C74D042C-3E7C-407E-AFFE-7AB5AD1F1898}" type="pres">
      <dgm:prSet presAssocID="{4F1EBB15-0418-468C-9BC5-E968CC18E04E}" presName="dummy" presStyleCnt="0"/>
      <dgm:spPr/>
    </dgm:pt>
    <dgm:pt modelId="{48FAA373-91A5-4CDA-975E-AA96A37C7495}" type="pres">
      <dgm:prSet presAssocID="{9A089098-0C4A-4249-8BC2-D63CF2BD01AC}" presName="sibTrans" presStyleLbl="sibTrans2D1" presStyleIdx="2" presStyleCnt="9"/>
      <dgm:spPr/>
      <dgm:t>
        <a:bodyPr/>
        <a:lstStyle/>
        <a:p>
          <a:endParaRPr lang="en-US"/>
        </a:p>
      </dgm:t>
    </dgm:pt>
    <dgm:pt modelId="{A2C40A1D-3EC8-4E2A-AA86-61906AC6D6CC}" type="pres">
      <dgm:prSet presAssocID="{5C5EFCC4-C2AF-44E6-BCDA-8E9E8D9C0724}" presName="node" presStyleLbl="node1" presStyleIdx="3" presStyleCnt="9" custScaleX="253320" custRadScaleRad="96741" custRadScaleInc="-26502">
        <dgm:presLayoutVars>
          <dgm:bulletEnabled val="1"/>
        </dgm:presLayoutVars>
      </dgm:prSet>
      <dgm:spPr/>
      <dgm:t>
        <a:bodyPr/>
        <a:lstStyle/>
        <a:p>
          <a:endParaRPr lang="en-US"/>
        </a:p>
      </dgm:t>
    </dgm:pt>
    <dgm:pt modelId="{A884E798-AD93-4921-A143-FD66969DC431}" type="pres">
      <dgm:prSet presAssocID="{5C5EFCC4-C2AF-44E6-BCDA-8E9E8D9C0724}" presName="dummy" presStyleCnt="0"/>
      <dgm:spPr/>
    </dgm:pt>
    <dgm:pt modelId="{2AB7EA1D-5508-4B2C-B933-D41B710A2A4F}" type="pres">
      <dgm:prSet presAssocID="{B22C14F5-A6B1-452B-B500-992A031F2636}" presName="sibTrans" presStyleLbl="sibTrans2D1" presStyleIdx="3" presStyleCnt="9"/>
      <dgm:spPr/>
      <dgm:t>
        <a:bodyPr/>
        <a:lstStyle/>
        <a:p>
          <a:endParaRPr lang="en-US"/>
        </a:p>
      </dgm:t>
    </dgm:pt>
    <dgm:pt modelId="{0EC172E0-6690-4330-A44F-4826F13F4E43}" type="pres">
      <dgm:prSet presAssocID="{557E8617-CC06-46FF-AD6E-B20B90A4CFD9}" presName="node" presStyleLbl="node1" presStyleIdx="4" presStyleCnt="9" custScaleX="146390" custRadScaleRad="103550" custRadScaleInc="-62341">
        <dgm:presLayoutVars>
          <dgm:bulletEnabled val="1"/>
        </dgm:presLayoutVars>
      </dgm:prSet>
      <dgm:spPr/>
      <dgm:t>
        <a:bodyPr/>
        <a:lstStyle/>
        <a:p>
          <a:endParaRPr lang="en-US"/>
        </a:p>
      </dgm:t>
    </dgm:pt>
    <dgm:pt modelId="{98D37C6D-95FA-4DB5-89EC-0BE2FBE02D57}" type="pres">
      <dgm:prSet presAssocID="{557E8617-CC06-46FF-AD6E-B20B90A4CFD9}" presName="dummy" presStyleCnt="0"/>
      <dgm:spPr/>
    </dgm:pt>
    <dgm:pt modelId="{787D67DC-20F7-4738-AEA0-B60E20208B6D}" type="pres">
      <dgm:prSet presAssocID="{12CB9D89-C593-4765-A844-803DADAE7D68}" presName="sibTrans" presStyleLbl="sibTrans2D1" presStyleIdx="4" presStyleCnt="9"/>
      <dgm:spPr/>
      <dgm:t>
        <a:bodyPr/>
        <a:lstStyle/>
        <a:p>
          <a:endParaRPr lang="en-US"/>
        </a:p>
      </dgm:t>
    </dgm:pt>
    <dgm:pt modelId="{F9A5E0E8-46BE-42C3-AD81-77A806E2B1A7}" type="pres">
      <dgm:prSet presAssocID="{A0711F0C-5D3F-4EC2-B2FC-5A10A064C2B8}" presName="node" presStyleLbl="node1" presStyleIdx="5" presStyleCnt="9" custScaleX="184675">
        <dgm:presLayoutVars>
          <dgm:bulletEnabled val="1"/>
        </dgm:presLayoutVars>
      </dgm:prSet>
      <dgm:spPr/>
      <dgm:t>
        <a:bodyPr/>
        <a:lstStyle/>
        <a:p>
          <a:endParaRPr lang="en-US"/>
        </a:p>
      </dgm:t>
    </dgm:pt>
    <dgm:pt modelId="{742F3854-D7F3-4700-8860-475AA1041584}" type="pres">
      <dgm:prSet presAssocID="{A0711F0C-5D3F-4EC2-B2FC-5A10A064C2B8}" presName="dummy" presStyleCnt="0"/>
      <dgm:spPr/>
    </dgm:pt>
    <dgm:pt modelId="{622A5A0F-4685-42E8-932F-9EF24B561AD4}" type="pres">
      <dgm:prSet presAssocID="{7E11B53D-2762-4159-98EE-8EE66DFF3930}" presName="sibTrans" presStyleLbl="sibTrans2D1" presStyleIdx="5" presStyleCnt="9"/>
      <dgm:spPr/>
      <dgm:t>
        <a:bodyPr/>
        <a:lstStyle/>
        <a:p>
          <a:endParaRPr lang="en-US"/>
        </a:p>
      </dgm:t>
    </dgm:pt>
    <dgm:pt modelId="{C6EE85FA-3CCD-4C8C-8627-F91C72664D7A}" type="pres">
      <dgm:prSet presAssocID="{FF123CFD-22C4-47EA-BA01-FBC47FA31CCE}" presName="node" presStyleLbl="node1" presStyleIdx="6" presStyleCnt="9" custScaleX="225214">
        <dgm:presLayoutVars>
          <dgm:bulletEnabled val="1"/>
        </dgm:presLayoutVars>
      </dgm:prSet>
      <dgm:spPr/>
      <dgm:t>
        <a:bodyPr/>
        <a:lstStyle/>
        <a:p>
          <a:endParaRPr lang="en-US"/>
        </a:p>
      </dgm:t>
    </dgm:pt>
    <dgm:pt modelId="{07D408AA-342B-4542-B86C-99D3940EBD16}" type="pres">
      <dgm:prSet presAssocID="{FF123CFD-22C4-47EA-BA01-FBC47FA31CCE}" presName="dummy" presStyleCnt="0"/>
      <dgm:spPr/>
    </dgm:pt>
    <dgm:pt modelId="{EBF266CE-ED0A-4B0E-9B57-905820C5FEFC}" type="pres">
      <dgm:prSet presAssocID="{3F3F42D5-0810-4629-9D85-C93D14102E32}" presName="sibTrans" presStyleLbl="sibTrans2D1" presStyleIdx="6" presStyleCnt="9"/>
      <dgm:spPr/>
      <dgm:t>
        <a:bodyPr/>
        <a:lstStyle/>
        <a:p>
          <a:endParaRPr lang="en-US"/>
        </a:p>
      </dgm:t>
    </dgm:pt>
    <dgm:pt modelId="{24ED2F71-45DB-48E6-BC68-25338863CDEE}" type="pres">
      <dgm:prSet presAssocID="{CF3727FB-E266-4AB2-B370-7371EB14C1E0}" presName="node" presStyleLbl="node1" presStyleIdx="7" presStyleCnt="9" custScaleX="175456" custScaleY="134454">
        <dgm:presLayoutVars>
          <dgm:bulletEnabled val="1"/>
        </dgm:presLayoutVars>
      </dgm:prSet>
      <dgm:spPr/>
      <dgm:t>
        <a:bodyPr/>
        <a:lstStyle/>
        <a:p>
          <a:endParaRPr lang="en-US"/>
        </a:p>
      </dgm:t>
    </dgm:pt>
    <dgm:pt modelId="{E44D870D-0C9A-4BDC-9A73-A36CB22685F3}" type="pres">
      <dgm:prSet presAssocID="{CF3727FB-E266-4AB2-B370-7371EB14C1E0}" presName="dummy" presStyleCnt="0"/>
      <dgm:spPr/>
    </dgm:pt>
    <dgm:pt modelId="{77D4978F-6FF8-4A88-B8A1-94B0084F32F5}" type="pres">
      <dgm:prSet presAssocID="{897F9A05-D5EB-4380-99EB-A794D42DDA39}" presName="sibTrans" presStyleLbl="sibTrans2D1" presStyleIdx="7" presStyleCnt="9"/>
      <dgm:spPr/>
      <dgm:t>
        <a:bodyPr/>
        <a:lstStyle/>
        <a:p>
          <a:endParaRPr lang="en-US"/>
        </a:p>
      </dgm:t>
    </dgm:pt>
    <dgm:pt modelId="{3FBD7346-4C21-45C2-80A2-3FC531215885}" type="pres">
      <dgm:prSet presAssocID="{FE2D6AA6-F3D6-4380-84A8-CBB727EE9979}" presName="node" presStyleLbl="node1" presStyleIdx="8" presStyleCnt="9" custScaleX="187196" custScaleY="100660">
        <dgm:presLayoutVars>
          <dgm:bulletEnabled val="1"/>
        </dgm:presLayoutVars>
      </dgm:prSet>
      <dgm:spPr/>
      <dgm:t>
        <a:bodyPr/>
        <a:lstStyle/>
        <a:p>
          <a:endParaRPr lang="en-US"/>
        </a:p>
      </dgm:t>
    </dgm:pt>
    <dgm:pt modelId="{3E083FA2-FD04-4782-9F3D-32C392104643}" type="pres">
      <dgm:prSet presAssocID="{FE2D6AA6-F3D6-4380-84A8-CBB727EE9979}" presName="dummy" presStyleCnt="0"/>
      <dgm:spPr/>
    </dgm:pt>
    <dgm:pt modelId="{86E2ACEC-0FF6-4D01-8E3B-1A7531ED6090}" type="pres">
      <dgm:prSet presAssocID="{51AD4841-82CF-4D72-8C2D-4073275E760A}" presName="sibTrans" presStyleLbl="sibTrans2D1" presStyleIdx="8" presStyleCnt="9"/>
      <dgm:spPr/>
      <dgm:t>
        <a:bodyPr/>
        <a:lstStyle/>
        <a:p>
          <a:endParaRPr lang="en-US"/>
        </a:p>
      </dgm:t>
    </dgm:pt>
  </dgm:ptLst>
  <dgm:cxnLst>
    <dgm:cxn modelId="{6A3B85EE-B76F-483E-89DC-C00074F87483}" srcId="{D926B06E-D8FD-43C1-9405-0DD5E7249016}" destId="{EDE5EB82-B852-4749-AB01-C846B8E1881C}" srcOrd="0" destOrd="0" parTransId="{7AB6288D-AE4C-4394-863D-5D471CFCC2F3}" sibTransId="{972C9B19-D087-4EF3-9F33-2E64CDBE1484}"/>
    <dgm:cxn modelId="{9D8FC64B-5F2D-4E13-9AF4-EB93474207C2}" type="presOf" srcId="{897F9A05-D5EB-4380-99EB-A794D42DDA39}" destId="{77D4978F-6FF8-4A88-B8A1-94B0084F32F5}" srcOrd="0" destOrd="0" presId="urn:microsoft.com/office/officeart/2005/8/layout/radial6"/>
    <dgm:cxn modelId="{1A61A0DE-B4B6-4A9C-9CDD-CF92C3779CDB}" type="presOf" srcId="{972C9B19-D087-4EF3-9F33-2E64CDBE1484}" destId="{2FFB48FE-5317-41DA-AFA7-2D818DB1E7FE}" srcOrd="0" destOrd="0" presId="urn:microsoft.com/office/officeart/2005/8/layout/radial6"/>
    <dgm:cxn modelId="{8FDE336F-1F98-473A-A69B-2DE1F3D29A89}" type="presOf" srcId="{57936793-038C-450B-9D5E-9A3EF98AE7E0}" destId="{24F8E469-3E17-4269-BAC6-6748FFFB4C49}" srcOrd="0" destOrd="0" presId="urn:microsoft.com/office/officeart/2005/8/layout/radial6"/>
    <dgm:cxn modelId="{8AB71E52-15A2-48AC-89B8-296B1FD110F7}" type="presOf" srcId="{A0711F0C-5D3F-4EC2-B2FC-5A10A064C2B8}" destId="{F9A5E0E8-46BE-42C3-AD81-77A806E2B1A7}" srcOrd="0" destOrd="0" presId="urn:microsoft.com/office/officeart/2005/8/layout/radial6"/>
    <dgm:cxn modelId="{81E11419-9C65-4E16-AB73-9FACAE3C3915}" type="presOf" srcId="{4F1EBB15-0418-468C-9BC5-E968CC18E04E}" destId="{C1424EEE-601E-4489-8D0E-D8BFFDED558A}" srcOrd="0" destOrd="0" presId="urn:microsoft.com/office/officeart/2005/8/layout/radial6"/>
    <dgm:cxn modelId="{0407D420-519B-435D-BEF6-3B6EBD4B8596}" srcId="{D926B06E-D8FD-43C1-9405-0DD5E7249016}" destId="{FE2D6AA6-F3D6-4380-84A8-CBB727EE9979}" srcOrd="8" destOrd="0" parTransId="{C7DC31C9-7664-4FC7-AAE7-82C61E622BF9}" sibTransId="{51AD4841-82CF-4D72-8C2D-4073275E760A}"/>
    <dgm:cxn modelId="{31044614-E1AA-4F76-81EC-CEAEC28BBF0F}" type="presOf" srcId="{EDE5EB82-B852-4749-AB01-C846B8E1881C}" destId="{ED2415B2-D643-49B0-8D74-FA6A3265437F}" srcOrd="0" destOrd="0" presId="urn:microsoft.com/office/officeart/2005/8/layout/radial6"/>
    <dgm:cxn modelId="{9B2DACAD-E8AE-49B6-B435-6C4E31A1A64E}" type="presOf" srcId="{D926B06E-D8FD-43C1-9405-0DD5E7249016}" destId="{225824C9-98BD-4588-BE59-99934F5F55B1}" srcOrd="0" destOrd="0" presId="urn:microsoft.com/office/officeart/2005/8/layout/radial6"/>
    <dgm:cxn modelId="{42273E2C-DE4E-4F40-8A40-4486A53BEAB2}" type="presOf" srcId="{B22C14F5-A6B1-452B-B500-992A031F2636}" destId="{2AB7EA1D-5508-4B2C-B933-D41B710A2A4F}" srcOrd="0" destOrd="0" presId="urn:microsoft.com/office/officeart/2005/8/layout/radial6"/>
    <dgm:cxn modelId="{1A509068-977C-4104-89CD-692E997C8D16}" type="presOf" srcId="{9A089098-0C4A-4249-8BC2-D63CF2BD01AC}" destId="{48FAA373-91A5-4CDA-975E-AA96A37C7495}" srcOrd="0" destOrd="0" presId="urn:microsoft.com/office/officeart/2005/8/layout/radial6"/>
    <dgm:cxn modelId="{29845CEA-71E9-4259-8493-D25FC9B39570}" type="presOf" srcId="{3F3F42D5-0810-4629-9D85-C93D14102E32}" destId="{EBF266CE-ED0A-4B0E-9B57-905820C5FEFC}" srcOrd="0" destOrd="0" presId="urn:microsoft.com/office/officeart/2005/8/layout/radial6"/>
    <dgm:cxn modelId="{E6BD31B0-1F73-4ED4-9991-18EC385C6846}" srcId="{57936793-038C-450B-9D5E-9A3EF98AE7E0}" destId="{D926B06E-D8FD-43C1-9405-0DD5E7249016}" srcOrd="0" destOrd="0" parTransId="{567C178A-2B59-420A-A7B2-E060D9E33B5A}" sibTransId="{B2CA5B10-37F4-41E7-9E45-73CB045EDD87}"/>
    <dgm:cxn modelId="{DC6B22EB-C45D-4A8E-AC0F-F8E30E9715A7}" type="presOf" srcId="{FF123CFD-22C4-47EA-BA01-FBC47FA31CCE}" destId="{C6EE85FA-3CCD-4C8C-8627-F91C72664D7A}" srcOrd="0" destOrd="0" presId="urn:microsoft.com/office/officeart/2005/8/layout/radial6"/>
    <dgm:cxn modelId="{B38C4F50-D75E-4BBC-AF3A-922832A3DF92}" srcId="{D926B06E-D8FD-43C1-9405-0DD5E7249016}" destId="{A0711F0C-5D3F-4EC2-B2FC-5A10A064C2B8}" srcOrd="5" destOrd="0" parTransId="{B232C2EC-A3CD-4B02-A0BB-2343253F29FA}" sibTransId="{7E11B53D-2762-4159-98EE-8EE66DFF3930}"/>
    <dgm:cxn modelId="{F831E55B-4816-43A3-9795-66BDCA88CC60}" srcId="{D926B06E-D8FD-43C1-9405-0DD5E7249016}" destId="{557E8617-CC06-46FF-AD6E-B20B90A4CFD9}" srcOrd="4" destOrd="0" parTransId="{AADA74E9-1523-44DC-B5AF-26F2B369D186}" sibTransId="{12CB9D89-C593-4765-A844-803DADAE7D68}"/>
    <dgm:cxn modelId="{B201CFAF-E4E6-4C8D-A4B5-F6C7EA08DB38}" srcId="{D926B06E-D8FD-43C1-9405-0DD5E7249016}" destId="{4F1EBB15-0418-468C-9BC5-E968CC18E04E}" srcOrd="2" destOrd="0" parTransId="{6F5A6F6B-E28D-4BB3-873C-0021E8BFA377}" sibTransId="{9A089098-0C4A-4249-8BC2-D63CF2BD01AC}"/>
    <dgm:cxn modelId="{45A1B617-13B5-4098-A226-CEBBE9738B4A}" type="presOf" srcId="{51AD4841-82CF-4D72-8C2D-4073275E760A}" destId="{86E2ACEC-0FF6-4D01-8E3B-1A7531ED6090}" srcOrd="0" destOrd="0" presId="urn:microsoft.com/office/officeart/2005/8/layout/radial6"/>
    <dgm:cxn modelId="{8EEE7DC8-E192-4670-AAEE-48D22D2FB737}" srcId="{D926B06E-D8FD-43C1-9405-0DD5E7249016}" destId="{CF3727FB-E266-4AB2-B370-7371EB14C1E0}" srcOrd="7" destOrd="0" parTransId="{7B332D38-D232-42B6-93CA-7C4D3624A722}" sibTransId="{897F9A05-D5EB-4380-99EB-A794D42DDA39}"/>
    <dgm:cxn modelId="{277CD25D-CB65-444E-A0AF-37DBD0424410}" type="presOf" srcId="{12CB9D89-C593-4765-A844-803DADAE7D68}" destId="{787D67DC-20F7-4738-AEA0-B60E20208B6D}" srcOrd="0" destOrd="0" presId="urn:microsoft.com/office/officeart/2005/8/layout/radial6"/>
    <dgm:cxn modelId="{CA8CF6C1-0B52-41E5-B738-035FAB1A9E5B}" srcId="{D926B06E-D8FD-43C1-9405-0DD5E7249016}" destId="{FF123CFD-22C4-47EA-BA01-FBC47FA31CCE}" srcOrd="6" destOrd="0" parTransId="{27AEC3C5-A60F-4348-871E-1CD9FF27413F}" sibTransId="{3F3F42D5-0810-4629-9D85-C93D14102E32}"/>
    <dgm:cxn modelId="{83D69824-B918-45D0-BE66-824E61D704DD}" type="presOf" srcId="{CF3727FB-E266-4AB2-B370-7371EB14C1E0}" destId="{24ED2F71-45DB-48E6-BC68-25338863CDEE}" srcOrd="0" destOrd="0" presId="urn:microsoft.com/office/officeart/2005/8/layout/radial6"/>
    <dgm:cxn modelId="{A80F1583-7C97-415F-8B20-FCDDC1B3ED4C}" type="presOf" srcId="{E1AED84A-7691-47B9-A4EF-0282DB736CA1}" destId="{DE81B388-8D5C-47A6-9A04-02A1631A1456}" srcOrd="0" destOrd="0" presId="urn:microsoft.com/office/officeart/2005/8/layout/radial6"/>
    <dgm:cxn modelId="{BC44558B-3B61-4C57-9AED-74062838B7CC}" type="presOf" srcId="{7E11B53D-2762-4159-98EE-8EE66DFF3930}" destId="{622A5A0F-4685-42E8-932F-9EF24B561AD4}" srcOrd="0" destOrd="0" presId="urn:microsoft.com/office/officeart/2005/8/layout/radial6"/>
    <dgm:cxn modelId="{835EDC45-3A36-4115-A877-CC09A59C570A}" srcId="{D926B06E-D8FD-43C1-9405-0DD5E7249016}" destId="{5C5EFCC4-C2AF-44E6-BCDA-8E9E8D9C0724}" srcOrd="3" destOrd="0" parTransId="{CE7BABF1-9748-4829-A07D-BC792006A84C}" sibTransId="{B22C14F5-A6B1-452B-B500-992A031F2636}"/>
    <dgm:cxn modelId="{39F854F7-05D4-486F-A225-50806CAA4330}" type="presOf" srcId="{557E8617-CC06-46FF-AD6E-B20B90A4CFD9}" destId="{0EC172E0-6690-4330-A44F-4826F13F4E43}" srcOrd="0" destOrd="0" presId="urn:microsoft.com/office/officeart/2005/8/layout/radial6"/>
    <dgm:cxn modelId="{333B93A4-3771-476B-BF97-DEEA3D2B7C32}" srcId="{D926B06E-D8FD-43C1-9405-0DD5E7249016}" destId="{E1AED84A-7691-47B9-A4EF-0282DB736CA1}" srcOrd="1" destOrd="0" parTransId="{2586CEF6-C7F9-4372-B85A-E65E3C50EF14}" sibTransId="{AFF901E7-2D40-4D29-A9E4-F9B539618165}"/>
    <dgm:cxn modelId="{2AE6971B-D329-4D85-A2EB-3CA895140610}" type="presOf" srcId="{FE2D6AA6-F3D6-4380-84A8-CBB727EE9979}" destId="{3FBD7346-4C21-45C2-80A2-3FC531215885}" srcOrd="0" destOrd="0" presId="urn:microsoft.com/office/officeart/2005/8/layout/radial6"/>
    <dgm:cxn modelId="{93DA2B81-E31D-47EF-AA7B-798574336D5A}" type="presOf" srcId="{5C5EFCC4-C2AF-44E6-BCDA-8E9E8D9C0724}" destId="{A2C40A1D-3EC8-4E2A-AA86-61906AC6D6CC}" srcOrd="0" destOrd="0" presId="urn:microsoft.com/office/officeart/2005/8/layout/radial6"/>
    <dgm:cxn modelId="{DBBB3D98-D9C5-420B-8061-84C06D1228EE}" type="presOf" srcId="{AFF901E7-2D40-4D29-A9E4-F9B539618165}" destId="{DA259027-92C7-40D3-B5B5-353B006BB9DA}" srcOrd="0" destOrd="0" presId="urn:microsoft.com/office/officeart/2005/8/layout/radial6"/>
    <dgm:cxn modelId="{D374451A-9E3A-4C7F-86B5-9E96262BF202}" type="presParOf" srcId="{24F8E469-3E17-4269-BAC6-6748FFFB4C49}" destId="{225824C9-98BD-4588-BE59-99934F5F55B1}" srcOrd="0" destOrd="0" presId="urn:microsoft.com/office/officeart/2005/8/layout/radial6"/>
    <dgm:cxn modelId="{7BAA2CD5-8C3B-4DB7-BB0F-E0334ECA853C}" type="presParOf" srcId="{24F8E469-3E17-4269-BAC6-6748FFFB4C49}" destId="{ED2415B2-D643-49B0-8D74-FA6A3265437F}" srcOrd="1" destOrd="0" presId="urn:microsoft.com/office/officeart/2005/8/layout/radial6"/>
    <dgm:cxn modelId="{F5075003-8A52-433A-90DF-0BF2DBF89873}" type="presParOf" srcId="{24F8E469-3E17-4269-BAC6-6748FFFB4C49}" destId="{6068CDB7-09D2-447D-AA21-A5A80B2EC32C}" srcOrd="2" destOrd="0" presId="urn:microsoft.com/office/officeart/2005/8/layout/radial6"/>
    <dgm:cxn modelId="{30FED754-050D-4D81-A079-5EACB69A0CC0}" type="presParOf" srcId="{24F8E469-3E17-4269-BAC6-6748FFFB4C49}" destId="{2FFB48FE-5317-41DA-AFA7-2D818DB1E7FE}" srcOrd="3" destOrd="0" presId="urn:microsoft.com/office/officeart/2005/8/layout/radial6"/>
    <dgm:cxn modelId="{019A65EE-D56B-48E8-841A-0D3E717D3079}" type="presParOf" srcId="{24F8E469-3E17-4269-BAC6-6748FFFB4C49}" destId="{DE81B388-8D5C-47A6-9A04-02A1631A1456}" srcOrd="4" destOrd="0" presId="urn:microsoft.com/office/officeart/2005/8/layout/radial6"/>
    <dgm:cxn modelId="{9CA2E76D-1747-43D5-802A-147A6DDF6132}" type="presParOf" srcId="{24F8E469-3E17-4269-BAC6-6748FFFB4C49}" destId="{B82A17B2-C042-40AF-B637-D866BD2754C9}" srcOrd="5" destOrd="0" presId="urn:microsoft.com/office/officeart/2005/8/layout/radial6"/>
    <dgm:cxn modelId="{B2EA8595-9612-4510-A1E1-7C1227F48154}" type="presParOf" srcId="{24F8E469-3E17-4269-BAC6-6748FFFB4C49}" destId="{DA259027-92C7-40D3-B5B5-353B006BB9DA}" srcOrd="6" destOrd="0" presId="urn:microsoft.com/office/officeart/2005/8/layout/radial6"/>
    <dgm:cxn modelId="{2424016B-82F8-4479-AD95-3CFAD8878B20}" type="presParOf" srcId="{24F8E469-3E17-4269-BAC6-6748FFFB4C49}" destId="{C1424EEE-601E-4489-8D0E-D8BFFDED558A}" srcOrd="7" destOrd="0" presId="urn:microsoft.com/office/officeart/2005/8/layout/radial6"/>
    <dgm:cxn modelId="{8ABC51EE-EBF5-498C-8849-50B4103B520C}" type="presParOf" srcId="{24F8E469-3E17-4269-BAC6-6748FFFB4C49}" destId="{C74D042C-3E7C-407E-AFFE-7AB5AD1F1898}" srcOrd="8" destOrd="0" presId="urn:microsoft.com/office/officeart/2005/8/layout/radial6"/>
    <dgm:cxn modelId="{388F7325-4B53-4FCA-BF6A-A0FB7FAA1B28}" type="presParOf" srcId="{24F8E469-3E17-4269-BAC6-6748FFFB4C49}" destId="{48FAA373-91A5-4CDA-975E-AA96A37C7495}" srcOrd="9" destOrd="0" presId="urn:microsoft.com/office/officeart/2005/8/layout/radial6"/>
    <dgm:cxn modelId="{369C3D69-0D82-4E96-9993-7B42344F7FCA}" type="presParOf" srcId="{24F8E469-3E17-4269-BAC6-6748FFFB4C49}" destId="{A2C40A1D-3EC8-4E2A-AA86-61906AC6D6CC}" srcOrd="10" destOrd="0" presId="urn:microsoft.com/office/officeart/2005/8/layout/radial6"/>
    <dgm:cxn modelId="{02D9FCBD-D7E9-4C47-85B9-A68F4DE4778B}" type="presParOf" srcId="{24F8E469-3E17-4269-BAC6-6748FFFB4C49}" destId="{A884E798-AD93-4921-A143-FD66969DC431}" srcOrd="11" destOrd="0" presId="urn:microsoft.com/office/officeart/2005/8/layout/radial6"/>
    <dgm:cxn modelId="{91178C2A-FED4-4A19-88B9-A4BB68A46EBB}" type="presParOf" srcId="{24F8E469-3E17-4269-BAC6-6748FFFB4C49}" destId="{2AB7EA1D-5508-4B2C-B933-D41B710A2A4F}" srcOrd="12" destOrd="0" presId="urn:microsoft.com/office/officeart/2005/8/layout/radial6"/>
    <dgm:cxn modelId="{70310A18-B070-4065-B116-658EEBCF569F}" type="presParOf" srcId="{24F8E469-3E17-4269-BAC6-6748FFFB4C49}" destId="{0EC172E0-6690-4330-A44F-4826F13F4E43}" srcOrd="13" destOrd="0" presId="urn:microsoft.com/office/officeart/2005/8/layout/radial6"/>
    <dgm:cxn modelId="{BBA230FB-543C-42E8-90D6-D62F551460A7}" type="presParOf" srcId="{24F8E469-3E17-4269-BAC6-6748FFFB4C49}" destId="{98D37C6D-95FA-4DB5-89EC-0BE2FBE02D57}" srcOrd="14" destOrd="0" presId="urn:microsoft.com/office/officeart/2005/8/layout/radial6"/>
    <dgm:cxn modelId="{766ADF47-16E3-440F-99F4-4E2C12A3A872}" type="presParOf" srcId="{24F8E469-3E17-4269-BAC6-6748FFFB4C49}" destId="{787D67DC-20F7-4738-AEA0-B60E20208B6D}" srcOrd="15" destOrd="0" presId="urn:microsoft.com/office/officeart/2005/8/layout/radial6"/>
    <dgm:cxn modelId="{AF92AEAB-7F79-4AA0-B451-76BE561C34B2}" type="presParOf" srcId="{24F8E469-3E17-4269-BAC6-6748FFFB4C49}" destId="{F9A5E0E8-46BE-42C3-AD81-77A806E2B1A7}" srcOrd="16" destOrd="0" presId="urn:microsoft.com/office/officeart/2005/8/layout/radial6"/>
    <dgm:cxn modelId="{2420C9F7-0FE2-4582-AE75-3413E49FF3F3}" type="presParOf" srcId="{24F8E469-3E17-4269-BAC6-6748FFFB4C49}" destId="{742F3854-D7F3-4700-8860-475AA1041584}" srcOrd="17" destOrd="0" presId="urn:microsoft.com/office/officeart/2005/8/layout/radial6"/>
    <dgm:cxn modelId="{9E6CE1F2-9280-4937-9675-BBFE0ADA044B}" type="presParOf" srcId="{24F8E469-3E17-4269-BAC6-6748FFFB4C49}" destId="{622A5A0F-4685-42E8-932F-9EF24B561AD4}" srcOrd="18" destOrd="0" presId="urn:microsoft.com/office/officeart/2005/8/layout/radial6"/>
    <dgm:cxn modelId="{D6FC5ED6-DEDB-4635-A7AD-4769F670A45C}" type="presParOf" srcId="{24F8E469-3E17-4269-BAC6-6748FFFB4C49}" destId="{C6EE85FA-3CCD-4C8C-8627-F91C72664D7A}" srcOrd="19" destOrd="0" presId="urn:microsoft.com/office/officeart/2005/8/layout/radial6"/>
    <dgm:cxn modelId="{04A16971-EDC3-4C58-B8A0-DA232236296A}" type="presParOf" srcId="{24F8E469-3E17-4269-BAC6-6748FFFB4C49}" destId="{07D408AA-342B-4542-B86C-99D3940EBD16}" srcOrd="20" destOrd="0" presId="urn:microsoft.com/office/officeart/2005/8/layout/radial6"/>
    <dgm:cxn modelId="{E9B0DB9E-E64C-4D2A-96D9-B130E9DCEBDD}" type="presParOf" srcId="{24F8E469-3E17-4269-BAC6-6748FFFB4C49}" destId="{EBF266CE-ED0A-4B0E-9B57-905820C5FEFC}" srcOrd="21" destOrd="0" presId="urn:microsoft.com/office/officeart/2005/8/layout/radial6"/>
    <dgm:cxn modelId="{149633C5-7DC7-40CA-94F5-7B675FE9F899}" type="presParOf" srcId="{24F8E469-3E17-4269-BAC6-6748FFFB4C49}" destId="{24ED2F71-45DB-48E6-BC68-25338863CDEE}" srcOrd="22" destOrd="0" presId="urn:microsoft.com/office/officeart/2005/8/layout/radial6"/>
    <dgm:cxn modelId="{6408A3D8-0C0B-4C17-A050-BE41EF28DEFB}" type="presParOf" srcId="{24F8E469-3E17-4269-BAC6-6748FFFB4C49}" destId="{E44D870D-0C9A-4BDC-9A73-A36CB22685F3}" srcOrd="23" destOrd="0" presId="urn:microsoft.com/office/officeart/2005/8/layout/radial6"/>
    <dgm:cxn modelId="{76B8C56B-7EC5-414C-986E-A1E8C836C28A}" type="presParOf" srcId="{24F8E469-3E17-4269-BAC6-6748FFFB4C49}" destId="{77D4978F-6FF8-4A88-B8A1-94B0084F32F5}" srcOrd="24" destOrd="0" presId="urn:microsoft.com/office/officeart/2005/8/layout/radial6"/>
    <dgm:cxn modelId="{7C8C2F81-2AAB-43D5-92B6-0F49EF4E8CCD}" type="presParOf" srcId="{24F8E469-3E17-4269-BAC6-6748FFFB4C49}" destId="{3FBD7346-4C21-45C2-80A2-3FC531215885}" srcOrd="25" destOrd="0" presId="urn:microsoft.com/office/officeart/2005/8/layout/radial6"/>
    <dgm:cxn modelId="{7B4A36E7-0BDF-4760-A454-27D93C5310F3}" type="presParOf" srcId="{24F8E469-3E17-4269-BAC6-6748FFFB4C49}" destId="{3E083FA2-FD04-4782-9F3D-32C392104643}" srcOrd="26" destOrd="0" presId="urn:microsoft.com/office/officeart/2005/8/layout/radial6"/>
    <dgm:cxn modelId="{C0359A74-47C9-4546-ACC3-453FF696FC70}" type="presParOf" srcId="{24F8E469-3E17-4269-BAC6-6748FFFB4C49}" destId="{86E2ACEC-0FF6-4D01-8E3B-1A7531ED6090}" srcOrd="27" destOrd="0" presId="urn:microsoft.com/office/officeart/2005/8/layout/radial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936793-038C-450B-9D5E-9A3EF98AE7E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926B06E-D8FD-43C1-9405-0DD5E7249016}">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000" b="1" dirty="0" smtClean="0">
              <a:solidFill>
                <a:schemeClr val="tx1"/>
              </a:solidFill>
              <a:latin typeface="Times New Roman" pitchFamily="18" charset="0"/>
              <a:ea typeface="+mj-ea"/>
              <a:cs typeface="Times New Roman" pitchFamily="18" charset="0"/>
            </a:rPr>
            <a:t>Cross  sectors </a:t>
          </a:r>
          <a:endParaRPr lang="en-US" sz="1000" b="1" dirty="0">
            <a:solidFill>
              <a:schemeClr val="tx1"/>
            </a:solidFill>
            <a:latin typeface="Times New Roman" pitchFamily="18" charset="0"/>
            <a:cs typeface="Times New Roman" pitchFamily="18" charset="0"/>
          </a:endParaRPr>
        </a:p>
      </dgm:t>
    </dgm:pt>
    <dgm:pt modelId="{567C178A-2B59-420A-A7B2-E060D9E33B5A}" type="parTrans" cxnId="{E6BD31B0-1F73-4ED4-9991-18EC385C6846}">
      <dgm:prSet/>
      <dgm:spPr/>
      <dgm:t>
        <a:bodyPr/>
        <a:lstStyle/>
        <a:p>
          <a:endParaRPr lang="en-US" sz="1000" b="1">
            <a:solidFill>
              <a:schemeClr val="tx1"/>
            </a:solidFill>
            <a:latin typeface="Times New Roman" pitchFamily="18" charset="0"/>
            <a:cs typeface="Times New Roman" pitchFamily="18" charset="0"/>
          </a:endParaRPr>
        </a:p>
      </dgm:t>
    </dgm:pt>
    <dgm:pt modelId="{B2CA5B10-37F4-41E7-9E45-73CB045EDD87}" type="sibTrans" cxnId="{E6BD31B0-1F73-4ED4-9991-18EC385C6846}">
      <dgm:prSet/>
      <dgm:spPr/>
      <dgm:t>
        <a:bodyPr/>
        <a:lstStyle/>
        <a:p>
          <a:endParaRPr lang="en-US" sz="1000" b="1">
            <a:solidFill>
              <a:schemeClr val="tx1"/>
            </a:solidFill>
            <a:latin typeface="Times New Roman" pitchFamily="18" charset="0"/>
            <a:cs typeface="Times New Roman" pitchFamily="18" charset="0"/>
          </a:endParaRPr>
        </a:p>
      </dgm:t>
    </dgm:pt>
    <dgm:pt modelId="{EDE5EB82-B852-4749-AB01-C846B8E1881C}">
      <dgm:prSet phldrT="[Text]" custT="1"/>
      <dgm:spPr/>
      <dgm:t>
        <a:bodyPr/>
        <a:lstStyle/>
        <a:p>
          <a:r>
            <a:rPr lang="en-US" sz="1000" b="1" dirty="0" smtClean="0">
              <a:solidFill>
                <a:schemeClr val="tx1"/>
              </a:solidFill>
              <a:latin typeface="Times New Roman" pitchFamily="18" charset="0"/>
              <a:cs typeface="Times New Roman" pitchFamily="18" charset="0"/>
            </a:rPr>
            <a:t>Climate change </a:t>
          </a:r>
          <a:endParaRPr lang="en-US" sz="1000" b="1" dirty="0">
            <a:solidFill>
              <a:schemeClr val="tx1"/>
            </a:solidFill>
            <a:latin typeface="Times New Roman" pitchFamily="18" charset="0"/>
            <a:cs typeface="Times New Roman" pitchFamily="18" charset="0"/>
          </a:endParaRPr>
        </a:p>
      </dgm:t>
    </dgm:pt>
    <dgm:pt modelId="{7AB6288D-AE4C-4394-863D-5D471CFCC2F3}" type="parTrans" cxnId="{6A3B85EE-B76F-483E-89DC-C00074F87483}">
      <dgm:prSet/>
      <dgm:spPr/>
      <dgm:t>
        <a:bodyPr/>
        <a:lstStyle/>
        <a:p>
          <a:endParaRPr lang="en-US" sz="1000" b="1">
            <a:solidFill>
              <a:schemeClr val="tx1"/>
            </a:solidFill>
            <a:latin typeface="Times New Roman" pitchFamily="18" charset="0"/>
            <a:cs typeface="Times New Roman" pitchFamily="18" charset="0"/>
          </a:endParaRPr>
        </a:p>
      </dgm:t>
    </dgm:pt>
    <dgm:pt modelId="{972C9B19-D087-4EF3-9F33-2E64CDBE1484}" type="sibTrans" cxnId="{6A3B85EE-B76F-483E-89DC-C00074F87483}">
      <dgm:prSet/>
      <dgm:spPr/>
      <dgm:t>
        <a:bodyPr/>
        <a:lstStyle/>
        <a:p>
          <a:endParaRPr lang="en-US" sz="1000" b="1">
            <a:solidFill>
              <a:schemeClr val="tx1"/>
            </a:solidFill>
            <a:latin typeface="Times New Roman" pitchFamily="18" charset="0"/>
            <a:cs typeface="Times New Roman" pitchFamily="18" charset="0"/>
          </a:endParaRPr>
        </a:p>
      </dgm:t>
    </dgm:pt>
    <dgm:pt modelId="{FF123CFD-22C4-47EA-BA01-FBC47FA31CCE}">
      <dgm:prSet phldrT="[Text]" custT="1"/>
      <dgm:spPr/>
      <dgm:t>
        <a:bodyPr/>
        <a:lstStyle/>
        <a:p>
          <a:pPr rtl="0"/>
          <a:r>
            <a:rPr lang="en-US" sz="1000" b="1" dirty="0" smtClean="0">
              <a:solidFill>
                <a:schemeClr val="tx1"/>
              </a:solidFill>
              <a:latin typeface="Times New Roman" pitchFamily="18" charset="0"/>
              <a:cs typeface="Times New Roman" pitchFamily="18" charset="0"/>
            </a:rPr>
            <a:t>Human settlement</a:t>
          </a:r>
          <a:endParaRPr lang="en-US" sz="1000" b="1" dirty="0">
            <a:solidFill>
              <a:schemeClr val="tx1"/>
            </a:solidFill>
            <a:latin typeface="Times New Roman" pitchFamily="18" charset="0"/>
            <a:cs typeface="Times New Roman" pitchFamily="18" charset="0"/>
          </a:endParaRPr>
        </a:p>
      </dgm:t>
    </dgm:pt>
    <dgm:pt modelId="{27AEC3C5-A60F-4348-871E-1CD9FF27413F}" type="parTrans" cxnId="{CA8CF6C1-0B52-41E5-B738-035FAB1A9E5B}">
      <dgm:prSet/>
      <dgm:spPr/>
      <dgm:t>
        <a:bodyPr/>
        <a:lstStyle/>
        <a:p>
          <a:endParaRPr lang="en-US" sz="1000" b="1">
            <a:solidFill>
              <a:schemeClr val="tx1"/>
            </a:solidFill>
            <a:latin typeface="Times New Roman" pitchFamily="18" charset="0"/>
            <a:cs typeface="Times New Roman" pitchFamily="18" charset="0"/>
          </a:endParaRPr>
        </a:p>
      </dgm:t>
    </dgm:pt>
    <dgm:pt modelId="{3F3F42D5-0810-4629-9D85-C93D14102E32}" type="sibTrans" cxnId="{CA8CF6C1-0B52-41E5-B738-035FAB1A9E5B}">
      <dgm:prSet/>
      <dgm:spPr/>
      <dgm:t>
        <a:bodyPr/>
        <a:lstStyle/>
        <a:p>
          <a:endParaRPr lang="en-US" sz="1000" b="1">
            <a:solidFill>
              <a:schemeClr val="tx1"/>
            </a:solidFill>
            <a:latin typeface="Times New Roman" pitchFamily="18" charset="0"/>
            <a:cs typeface="Times New Roman" pitchFamily="18" charset="0"/>
          </a:endParaRPr>
        </a:p>
      </dgm:t>
    </dgm:pt>
    <dgm:pt modelId="{FE2D6AA6-F3D6-4380-84A8-CBB727EE9979}">
      <dgm:prSet phldrT="[Text]" custT="1"/>
      <dgm:spPr/>
      <dgm:t>
        <a:bodyPr/>
        <a:lstStyle/>
        <a:p>
          <a:pPr rtl="0"/>
          <a:r>
            <a:rPr lang="en-US" sz="1000" b="1" dirty="0" err="1" smtClean="0">
              <a:solidFill>
                <a:schemeClr val="tx1"/>
              </a:solidFill>
              <a:latin typeface="Times New Roman" pitchFamily="18" charset="0"/>
              <a:cs typeface="Times New Roman" pitchFamily="18" charset="0"/>
            </a:rPr>
            <a:t>Env</a:t>
          </a:r>
          <a:r>
            <a:rPr lang="en-US" sz="1000" b="1" dirty="0" smtClean="0">
              <a:solidFill>
                <a:schemeClr val="tx1"/>
              </a:solidFill>
              <a:latin typeface="Times New Roman" pitchFamily="18" charset="0"/>
              <a:cs typeface="Times New Roman" pitchFamily="18" charset="0"/>
            </a:rPr>
            <a:t> treaty</a:t>
          </a:r>
          <a:endParaRPr lang="en-US" sz="1000" b="1" dirty="0">
            <a:solidFill>
              <a:schemeClr val="tx1"/>
            </a:solidFill>
            <a:latin typeface="Times New Roman" pitchFamily="18" charset="0"/>
            <a:cs typeface="Times New Roman" pitchFamily="18" charset="0"/>
          </a:endParaRPr>
        </a:p>
      </dgm:t>
    </dgm:pt>
    <dgm:pt modelId="{C7DC31C9-7664-4FC7-AAE7-82C61E622BF9}" type="parTrans" cxnId="{0407D420-519B-435D-BEF6-3B6EBD4B8596}">
      <dgm:prSet/>
      <dgm:spPr/>
      <dgm:t>
        <a:bodyPr/>
        <a:lstStyle/>
        <a:p>
          <a:endParaRPr lang="en-US" sz="1000" b="1">
            <a:solidFill>
              <a:schemeClr val="tx1"/>
            </a:solidFill>
            <a:latin typeface="Times New Roman" pitchFamily="18" charset="0"/>
            <a:cs typeface="Times New Roman" pitchFamily="18" charset="0"/>
          </a:endParaRPr>
        </a:p>
      </dgm:t>
    </dgm:pt>
    <dgm:pt modelId="{51AD4841-82CF-4D72-8C2D-4073275E760A}" type="sibTrans" cxnId="{0407D420-519B-435D-BEF6-3B6EBD4B8596}">
      <dgm:prSet/>
      <dgm:spPr/>
      <dgm:t>
        <a:bodyPr/>
        <a:lstStyle/>
        <a:p>
          <a:endParaRPr lang="en-US" sz="1000" b="1">
            <a:solidFill>
              <a:schemeClr val="tx1"/>
            </a:solidFill>
            <a:latin typeface="Times New Roman" pitchFamily="18" charset="0"/>
            <a:cs typeface="Times New Roman" pitchFamily="18" charset="0"/>
          </a:endParaRPr>
        </a:p>
      </dgm:t>
    </dgm:pt>
    <dgm:pt modelId="{CF3727FB-E266-4AB2-B370-7371EB14C1E0}">
      <dgm:prSet custT="1"/>
      <dgm:spPr/>
      <dgm:t>
        <a:bodyPr/>
        <a:lstStyle/>
        <a:p>
          <a:pPr rtl="0"/>
          <a:r>
            <a:rPr kumimoji="0" lang="en-US" sz="1000" b="1" i="0" u="none" strike="noStrike" cap="none" spc="0" normalizeH="0" baseline="0" noProof="0" dirty="0" smtClean="0">
              <a:ln>
                <a:noFill/>
              </a:ln>
              <a:solidFill>
                <a:schemeClr val="tx1"/>
              </a:solidFill>
              <a:effectLst/>
              <a:uLnTx/>
              <a:uFillTx/>
              <a:latin typeface="Times New Roman" pitchFamily="18" charset="0"/>
              <a:ea typeface="+mn-ea"/>
              <a:cs typeface="Times New Roman" pitchFamily="18" charset="0"/>
            </a:rPr>
            <a:t>Waste </a:t>
          </a:r>
        </a:p>
      </dgm:t>
    </dgm:pt>
    <dgm:pt modelId="{7B332D38-D232-42B6-93CA-7C4D3624A722}" type="parTrans" cxnId="{8EEE7DC8-E192-4670-AAEE-48D22D2FB737}">
      <dgm:prSet/>
      <dgm:spPr/>
      <dgm:t>
        <a:bodyPr/>
        <a:lstStyle/>
        <a:p>
          <a:endParaRPr lang="en-US" sz="1000" b="1">
            <a:solidFill>
              <a:schemeClr val="tx1"/>
            </a:solidFill>
            <a:latin typeface="Times New Roman" pitchFamily="18" charset="0"/>
            <a:cs typeface="Times New Roman" pitchFamily="18" charset="0"/>
          </a:endParaRPr>
        </a:p>
      </dgm:t>
    </dgm:pt>
    <dgm:pt modelId="{897F9A05-D5EB-4380-99EB-A794D42DDA39}" type="sibTrans" cxnId="{8EEE7DC8-E192-4670-AAEE-48D22D2FB737}">
      <dgm:prSet/>
      <dgm:spPr/>
      <dgm:t>
        <a:bodyPr/>
        <a:lstStyle/>
        <a:p>
          <a:endParaRPr lang="en-US" sz="1000" b="1">
            <a:solidFill>
              <a:schemeClr val="tx1"/>
            </a:solidFill>
            <a:latin typeface="Times New Roman" pitchFamily="18" charset="0"/>
            <a:cs typeface="Times New Roman" pitchFamily="18" charset="0"/>
          </a:endParaRPr>
        </a:p>
      </dgm:t>
    </dgm:pt>
    <dgm:pt modelId="{5C5EFCC4-C2AF-44E6-BCDA-8E9E8D9C0724}">
      <dgm:prSet custT="1"/>
      <dgm:spPr/>
      <dgm:t>
        <a:bodyPr/>
        <a:lstStyle/>
        <a:p>
          <a:pPr rtl="0"/>
          <a:r>
            <a:rPr lang="en-US" sz="1000" b="1" dirty="0" smtClean="0">
              <a:solidFill>
                <a:schemeClr val="tx1"/>
              </a:solidFill>
              <a:latin typeface="Times New Roman" pitchFamily="18" charset="0"/>
              <a:cs typeface="Times New Roman" pitchFamily="18" charset="0"/>
            </a:rPr>
            <a:t>Biodiversity</a:t>
          </a:r>
          <a:endParaRPr lang="en-US" sz="1000" b="1" dirty="0">
            <a:solidFill>
              <a:schemeClr val="tx1"/>
            </a:solidFill>
            <a:latin typeface="Times New Roman" pitchFamily="18" charset="0"/>
            <a:cs typeface="Times New Roman" pitchFamily="18" charset="0"/>
          </a:endParaRPr>
        </a:p>
      </dgm:t>
    </dgm:pt>
    <dgm:pt modelId="{CE7BABF1-9748-4829-A07D-BC792006A84C}" type="parTrans" cxnId="{835EDC45-3A36-4115-A877-CC09A59C570A}">
      <dgm:prSet/>
      <dgm:spPr/>
      <dgm:t>
        <a:bodyPr/>
        <a:lstStyle/>
        <a:p>
          <a:endParaRPr lang="en-US" sz="1000" b="1">
            <a:solidFill>
              <a:schemeClr val="tx1"/>
            </a:solidFill>
            <a:latin typeface="Times New Roman" pitchFamily="18" charset="0"/>
            <a:cs typeface="Times New Roman" pitchFamily="18" charset="0"/>
          </a:endParaRPr>
        </a:p>
      </dgm:t>
    </dgm:pt>
    <dgm:pt modelId="{B22C14F5-A6B1-452B-B500-992A031F2636}" type="sibTrans" cxnId="{835EDC45-3A36-4115-A877-CC09A59C570A}">
      <dgm:prSet/>
      <dgm:spPr/>
      <dgm:t>
        <a:bodyPr/>
        <a:lstStyle/>
        <a:p>
          <a:endParaRPr lang="en-US" sz="1000" b="1">
            <a:solidFill>
              <a:schemeClr val="tx1"/>
            </a:solidFill>
            <a:latin typeface="Times New Roman" pitchFamily="18" charset="0"/>
            <a:cs typeface="Times New Roman" pitchFamily="18" charset="0"/>
          </a:endParaRPr>
        </a:p>
      </dgm:t>
    </dgm:pt>
    <dgm:pt modelId="{557E8617-CC06-46FF-AD6E-B20B90A4CFD9}">
      <dgm:prSet custT="1"/>
      <dgm:spPr/>
      <dgm:t>
        <a:bodyPr/>
        <a:lstStyle/>
        <a:p>
          <a:r>
            <a:rPr lang="en-US" sz="1000" b="1" dirty="0" smtClean="0">
              <a:solidFill>
                <a:schemeClr val="tx1"/>
              </a:solidFill>
              <a:latin typeface="Times New Roman" pitchFamily="18" charset="0"/>
              <a:cs typeface="Times New Roman" pitchFamily="18" charset="0"/>
            </a:rPr>
            <a:t>Marine            &amp; Coastal resources </a:t>
          </a:r>
          <a:endParaRPr lang="en-US" sz="1000" b="1" dirty="0">
            <a:solidFill>
              <a:schemeClr val="tx1"/>
            </a:solidFill>
            <a:latin typeface="Times New Roman" pitchFamily="18" charset="0"/>
            <a:cs typeface="Times New Roman" pitchFamily="18" charset="0"/>
          </a:endParaRPr>
        </a:p>
      </dgm:t>
    </dgm:pt>
    <dgm:pt modelId="{AADA74E9-1523-44DC-B5AF-26F2B369D186}" type="parTrans" cxnId="{F831E55B-4816-43A3-9795-66BDCA88CC60}">
      <dgm:prSet/>
      <dgm:spPr/>
      <dgm:t>
        <a:bodyPr/>
        <a:lstStyle/>
        <a:p>
          <a:endParaRPr lang="en-US" sz="1000" b="1">
            <a:solidFill>
              <a:schemeClr val="tx1"/>
            </a:solidFill>
            <a:latin typeface="Times New Roman" pitchFamily="18" charset="0"/>
            <a:cs typeface="Times New Roman" pitchFamily="18" charset="0"/>
          </a:endParaRPr>
        </a:p>
      </dgm:t>
    </dgm:pt>
    <dgm:pt modelId="{12CB9D89-C593-4765-A844-803DADAE7D68}" type="sibTrans" cxnId="{F831E55B-4816-43A3-9795-66BDCA88CC60}">
      <dgm:prSet/>
      <dgm:spPr/>
      <dgm:t>
        <a:bodyPr/>
        <a:lstStyle/>
        <a:p>
          <a:endParaRPr lang="en-US" sz="1000" b="1">
            <a:solidFill>
              <a:schemeClr val="tx1"/>
            </a:solidFill>
            <a:latin typeface="Times New Roman" pitchFamily="18" charset="0"/>
            <a:cs typeface="Times New Roman" pitchFamily="18" charset="0"/>
          </a:endParaRPr>
        </a:p>
      </dgm:t>
    </dgm:pt>
    <dgm:pt modelId="{A0711F0C-5D3F-4EC2-B2FC-5A10A064C2B8}">
      <dgm:prSet custT="1"/>
      <dgm:spPr/>
      <dgm:t>
        <a:bodyPr/>
        <a:lstStyle/>
        <a:p>
          <a:r>
            <a:rPr lang="en-US" sz="1000" b="1" dirty="0" smtClean="0">
              <a:solidFill>
                <a:schemeClr val="tx1"/>
              </a:solidFill>
              <a:latin typeface="Times New Roman" pitchFamily="18" charset="0"/>
              <a:cs typeface="Times New Roman" pitchFamily="18" charset="0"/>
            </a:rPr>
            <a:t>SEZ</a:t>
          </a:r>
          <a:endParaRPr lang="en-US" sz="1000" b="1" dirty="0">
            <a:solidFill>
              <a:schemeClr val="tx1"/>
            </a:solidFill>
            <a:latin typeface="Times New Roman" pitchFamily="18" charset="0"/>
            <a:cs typeface="Times New Roman" pitchFamily="18" charset="0"/>
          </a:endParaRPr>
        </a:p>
      </dgm:t>
    </dgm:pt>
    <dgm:pt modelId="{B232C2EC-A3CD-4B02-A0BB-2343253F29FA}" type="parTrans" cxnId="{B38C4F50-D75E-4BBC-AF3A-922832A3DF92}">
      <dgm:prSet/>
      <dgm:spPr/>
      <dgm:t>
        <a:bodyPr/>
        <a:lstStyle/>
        <a:p>
          <a:endParaRPr lang="en-US" sz="1000" b="1">
            <a:solidFill>
              <a:schemeClr val="tx1"/>
            </a:solidFill>
            <a:latin typeface="Times New Roman" pitchFamily="18" charset="0"/>
            <a:cs typeface="Times New Roman" pitchFamily="18" charset="0"/>
          </a:endParaRPr>
        </a:p>
      </dgm:t>
    </dgm:pt>
    <dgm:pt modelId="{7E11B53D-2762-4159-98EE-8EE66DFF3930}" type="sibTrans" cxnId="{B38C4F50-D75E-4BBC-AF3A-922832A3DF92}">
      <dgm:prSet/>
      <dgm:spPr/>
      <dgm:t>
        <a:bodyPr/>
        <a:lstStyle/>
        <a:p>
          <a:endParaRPr lang="en-US" sz="1000" b="1">
            <a:solidFill>
              <a:schemeClr val="tx1"/>
            </a:solidFill>
            <a:latin typeface="Times New Roman" pitchFamily="18" charset="0"/>
            <a:cs typeface="Times New Roman" pitchFamily="18" charset="0"/>
          </a:endParaRPr>
        </a:p>
      </dgm:t>
    </dgm:pt>
    <dgm:pt modelId="{E1AED84A-7691-47B9-A4EF-0282DB736CA1}">
      <dgm:prSet custT="1"/>
      <dgm:spPr/>
      <dgm:t>
        <a:bodyPr/>
        <a:lstStyle/>
        <a:p>
          <a:pPr rtl="0"/>
          <a:r>
            <a:rPr lang="en-US" sz="1000" b="1" dirty="0" smtClean="0">
              <a:solidFill>
                <a:schemeClr val="tx1"/>
              </a:solidFill>
              <a:latin typeface="Times New Roman" pitchFamily="18" charset="0"/>
              <a:cs typeface="Times New Roman" pitchFamily="18" charset="0"/>
            </a:rPr>
            <a:t>Water resources </a:t>
          </a:r>
          <a:endParaRPr lang="en-US" sz="1000" b="1" dirty="0">
            <a:solidFill>
              <a:schemeClr val="tx1"/>
            </a:solidFill>
            <a:latin typeface="Times New Roman" pitchFamily="18" charset="0"/>
            <a:cs typeface="Times New Roman" pitchFamily="18" charset="0"/>
          </a:endParaRPr>
        </a:p>
      </dgm:t>
    </dgm:pt>
    <dgm:pt modelId="{2586CEF6-C7F9-4372-B85A-E65E3C50EF14}" type="parTrans" cxnId="{333B93A4-3771-476B-BF97-DEEA3D2B7C32}">
      <dgm:prSet/>
      <dgm:spPr/>
      <dgm:t>
        <a:bodyPr/>
        <a:lstStyle/>
        <a:p>
          <a:endParaRPr lang="en-US" sz="1000" b="1">
            <a:solidFill>
              <a:schemeClr val="tx1"/>
            </a:solidFill>
            <a:latin typeface="Times New Roman" pitchFamily="18" charset="0"/>
            <a:cs typeface="Times New Roman" pitchFamily="18" charset="0"/>
          </a:endParaRPr>
        </a:p>
      </dgm:t>
    </dgm:pt>
    <dgm:pt modelId="{AFF901E7-2D40-4D29-A9E4-F9B539618165}" type="sibTrans" cxnId="{333B93A4-3771-476B-BF97-DEEA3D2B7C32}">
      <dgm:prSet/>
      <dgm:spPr/>
      <dgm:t>
        <a:bodyPr/>
        <a:lstStyle/>
        <a:p>
          <a:endParaRPr lang="en-US" sz="1000" b="1">
            <a:solidFill>
              <a:schemeClr val="tx1"/>
            </a:solidFill>
            <a:latin typeface="Times New Roman" pitchFamily="18" charset="0"/>
            <a:cs typeface="Times New Roman" pitchFamily="18" charset="0"/>
          </a:endParaRPr>
        </a:p>
      </dgm:t>
    </dgm:pt>
    <dgm:pt modelId="{4F1EBB15-0418-468C-9BC5-E968CC18E04E}">
      <dgm:prSet custT="1"/>
      <dgm:spPr/>
      <dgm:t>
        <a:bodyPr/>
        <a:lstStyle/>
        <a:p>
          <a:r>
            <a:rPr lang="en-US" sz="1000" b="1" dirty="0" err="1" smtClean="0">
              <a:solidFill>
                <a:schemeClr val="tx1"/>
              </a:solidFill>
              <a:latin typeface="Times New Roman" pitchFamily="18" charset="0"/>
              <a:cs typeface="Times New Roman" pitchFamily="18" charset="0"/>
            </a:rPr>
            <a:t>Landuse</a:t>
          </a:r>
          <a:r>
            <a:rPr lang="en-US" sz="1000" b="1" dirty="0" smtClean="0">
              <a:solidFill>
                <a:schemeClr val="tx1"/>
              </a:solidFill>
              <a:latin typeface="Times New Roman" pitchFamily="18" charset="0"/>
              <a:cs typeface="Times New Roman" pitchFamily="18" charset="0"/>
            </a:rPr>
            <a:t> </a:t>
          </a:r>
          <a:endParaRPr lang="en-US" sz="1000" b="1" dirty="0">
            <a:solidFill>
              <a:schemeClr val="tx1"/>
            </a:solidFill>
            <a:latin typeface="Times New Roman" pitchFamily="18" charset="0"/>
            <a:cs typeface="Times New Roman" pitchFamily="18" charset="0"/>
          </a:endParaRPr>
        </a:p>
      </dgm:t>
    </dgm:pt>
    <dgm:pt modelId="{6F5A6F6B-E28D-4BB3-873C-0021E8BFA377}" type="parTrans" cxnId="{B201CFAF-E4E6-4C8D-A4B5-F6C7EA08DB38}">
      <dgm:prSet/>
      <dgm:spPr/>
      <dgm:t>
        <a:bodyPr/>
        <a:lstStyle/>
        <a:p>
          <a:endParaRPr lang="en-US" sz="1000">
            <a:solidFill>
              <a:schemeClr val="tx1"/>
            </a:solidFill>
            <a:latin typeface="Times New Roman" pitchFamily="18" charset="0"/>
            <a:cs typeface="Times New Roman" pitchFamily="18" charset="0"/>
          </a:endParaRPr>
        </a:p>
      </dgm:t>
    </dgm:pt>
    <dgm:pt modelId="{9A089098-0C4A-4249-8BC2-D63CF2BD01AC}" type="sibTrans" cxnId="{B201CFAF-E4E6-4C8D-A4B5-F6C7EA08DB38}">
      <dgm:prSet/>
      <dgm:spPr/>
      <dgm:t>
        <a:bodyPr/>
        <a:lstStyle/>
        <a:p>
          <a:endParaRPr lang="en-US" sz="1000">
            <a:solidFill>
              <a:schemeClr val="tx1"/>
            </a:solidFill>
            <a:latin typeface="Times New Roman" pitchFamily="18" charset="0"/>
            <a:cs typeface="Times New Roman" pitchFamily="18" charset="0"/>
          </a:endParaRPr>
        </a:p>
      </dgm:t>
    </dgm:pt>
    <dgm:pt modelId="{24F8E469-3E17-4269-BAC6-6748FFFB4C49}" type="pres">
      <dgm:prSet presAssocID="{57936793-038C-450B-9D5E-9A3EF98AE7E0}" presName="Name0" presStyleCnt="0">
        <dgm:presLayoutVars>
          <dgm:chMax val="1"/>
          <dgm:dir/>
          <dgm:animLvl val="ctr"/>
          <dgm:resizeHandles val="exact"/>
        </dgm:presLayoutVars>
      </dgm:prSet>
      <dgm:spPr/>
      <dgm:t>
        <a:bodyPr/>
        <a:lstStyle/>
        <a:p>
          <a:endParaRPr lang="en-US"/>
        </a:p>
      </dgm:t>
    </dgm:pt>
    <dgm:pt modelId="{225824C9-98BD-4588-BE59-99934F5F55B1}" type="pres">
      <dgm:prSet presAssocID="{D926B06E-D8FD-43C1-9405-0DD5E7249016}" presName="centerShape" presStyleLbl="node0" presStyleIdx="0" presStyleCnt="1" custScaleX="178666" custScaleY="126876" custLinFactNeighborY="-6913"/>
      <dgm:spPr/>
      <dgm:t>
        <a:bodyPr/>
        <a:lstStyle/>
        <a:p>
          <a:endParaRPr lang="en-US"/>
        </a:p>
      </dgm:t>
    </dgm:pt>
    <dgm:pt modelId="{ED2415B2-D643-49B0-8D74-FA6A3265437F}" type="pres">
      <dgm:prSet presAssocID="{EDE5EB82-B852-4749-AB01-C846B8E1881C}" presName="node" presStyleLbl="node1" presStyleIdx="0" presStyleCnt="9" custScaleX="183842">
        <dgm:presLayoutVars>
          <dgm:bulletEnabled val="1"/>
        </dgm:presLayoutVars>
      </dgm:prSet>
      <dgm:spPr/>
      <dgm:t>
        <a:bodyPr/>
        <a:lstStyle/>
        <a:p>
          <a:endParaRPr lang="en-US"/>
        </a:p>
      </dgm:t>
    </dgm:pt>
    <dgm:pt modelId="{6068CDB7-09D2-447D-AA21-A5A80B2EC32C}" type="pres">
      <dgm:prSet presAssocID="{EDE5EB82-B852-4749-AB01-C846B8E1881C}" presName="dummy" presStyleCnt="0"/>
      <dgm:spPr/>
    </dgm:pt>
    <dgm:pt modelId="{2FFB48FE-5317-41DA-AFA7-2D818DB1E7FE}" type="pres">
      <dgm:prSet presAssocID="{972C9B19-D087-4EF3-9F33-2E64CDBE1484}" presName="sibTrans" presStyleLbl="sibTrans2D1" presStyleIdx="0" presStyleCnt="9"/>
      <dgm:spPr/>
      <dgm:t>
        <a:bodyPr/>
        <a:lstStyle/>
        <a:p>
          <a:endParaRPr lang="en-US"/>
        </a:p>
      </dgm:t>
    </dgm:pt>
    <dgm:pt modelId="{DE81B388-8D5C-47A6-9A04-02A1631A1456}" type="pres">
      <dgm:prSet presAssocID="{E1AED84A-7691-47B9-A4EF-0282DB736CA1}" presName="node" presStyleLbl="node1" presStyleIdx="1" presStyleCnt="9" custScaleX="213850" custScaleY="118621" custRadScaleRad="106274" custRadScaleInc="23684">
        <dgm:presLayoutVars>
          <dgm:bulletEnabled val="1"/>
        </dgm:presLayoutVars>
      </dgm:prSet>
      <dgm:spPr/>
      <dgm:t>
        <a:bodyPr/>
        <a:lstStyle/>
        <a:p>
          <a:endParaRPr lang="en-US"/>
        </a:p>
      </dgm:t>
    </dgm:pt>
    <dgm:pt modelId="{B82A17B2-C042-40AF-B637-D866BD2754C9}" type="pres">
      <dgm:prSet presAssocID="{E1AED84A-7691-47B9-A4EF-0282DB736CA1}" presName="dummy" presStyleCnt="0"/>
      <dgm:spPr/>
    </dgm:pt>
    <dgm:pt modelId="{DA259027-92C7-40D3-B5B5-353B006BB9DA}" type="pres">
      <dgm:prSet presAssocID="{AFF901E7-2D40-4D29-A9E4-F9B539618165}" presName="sibTrans" presStyleLbl="sibTrans2D1" presStyleIdx="1" presStyleCnt="9"/>
      <dgm:spPr/>
      <dgm:t>
        <a:bodyPr/>
        <a:lstStyle/>
        <a:p>
          <a:endParaRPr lang="en-US"/>
        </a:p>
      </dgm:t>
    </dgm:pt>
    <dgm:pt modelId="{C1424EEE-601E-4489-8D0E-D8BFFDED558A}" type="pres">
      <dgm:prSet presAssocID="{4F1EBB15-0418-468C-9BC5-E968CC18E04E}" presName="node" presStyleLbl="node1" presStyleIdx="2" presStyleCnt="9" custScaleX="200528" custRadScaleRad="101856" custRadScaleInc="-35922">
        <dgm:presLayoutVars>
          <dgm:bulletEnabled val="1"/>
        </dgm:presLayoutVars>
      </dgm:prSet>
      <dgm:spPr/>
      <dgm:t>
        <a:bodyPr/>
        <a:lstStyle/>
        <a:p>
          <a:endParaRPr lang="en-US"/>
        </a:p>
      </dgm:t>
    </dgm:pt>
    <dgm:pt modelId="{C74D042C-3E7C-407E-AFFE-7AB5AD1F1898}" type="pres">
      <dgm:prSet presAssocID="{4F1EBB15-0418-468C-9BC5-E968CC18E04E}" presName="dummy" presStyleCnt="0"/>
      <dgm:spPr/>
    </dgm:pt>
    <dgm:pt modelId="{48FAA373-91A5-4CDA-975E-AA96A37C7495}" type="pres">
      <dgm:prSet presAssocID="{9A089098-0C4A-4249-8BC2-D63CF2BD01AC}" presName="sibTrans" presStyleLbl="sibTrans2D1" presStyleIdx="2" presStyleCnt="9"/>
      <dgm:spPr/>
      <dgm:t>
        <a:bodyPr/>
        <a:lstStyle/>
        <a:p>
          <a:endParaRPr lang="en-US"/>
        </a:p>
      </dgm:t>
    </dgm:pt>
    <dgm:pt modelId="{A2C40A1D-3EC8-4E2A-AA86-61906AC6D6CC}" type="pres">
      <dgm:prSet presAssocID="{5C5EFCC4-C2AF-44E6-BCDA-8E9E8D9C0724}" presName="node" presStyleLbl="node1" presStyleIdx="3" presStyleCnt="9" custScaleX="280596" custScaleY="119877" custRadScaleRad="96951" custRadScaleInc="-72001">
        <dgm:presLayoutVars>
          <dgm:bulletEnabled val="1"/>
        </dgm:presLayoutVars>
      </dgm:prSet>
      <dgm:spPr/>
      <dgm:t>
        <a:bodyPr/>
        <a:lstStyle/>
        <a:p>
          <a:endParaRPr lang="en-US"/>
        </a:p>
      </dgm:t>
    </dgm:pt>
    <dgm:pt modelId="{A884E798-AD93-4921-A143-FD66969DC431}" type="pres">
      <dgm:prSet presAssocID="{5C5EFCC4-C2AF-44E6-BCDA-8E9E8D9C0724}" presName="dummy" presStyleCnt="0"/>
      <dgm:spPr/>
    </dgm:pt>
    <dgm:pt modelId="{2AB7EA1D-5508-4B2C-B933-D41B710A2A4F}" type="pres">
      <dgm:prSet presAssocID="{B22C14F5-A6B1-452B-B500-992A031F2636}" presName="sibTrans" presStyleLbl="sibTrans2D1" presStyleIdx="3" presStyleCnt="9"/>
      <dgm:spPr/>
      <dgm:t>
        <a:bodyPr/>
        <a:lstStyle/>
        <a:p>
          <a:endParaRPr lang="en-US"/>
        </a:p>
      </dgm:t>
    </dgm:pt>
    <dgm:pt modelId="{0EC172E0-6690-4330-A44F-4826F13F4E43}" type="pres">
      <dgm:prSet presAssocID="{557E8617-CC06-46FF-AD6E-B20B90A4CFD9}" presName="node" presStyleLbl="node1" presStyleIdx="4" presStyleCnt="9" custScaleX="331077" custScaleY="133214" custRadScaleRad="105385" custRadScaleInc="-44889">
        <dgm:presLayoutVars>
          <dgm:bulletEnabled val="1"/>
        </dgm:presLayoutVars>
      </dgm:prSet>
      <dgm:spPr/>
      <dgm:t>
        <a:bodyPr/>
        <a:lstStyle/>
        <a:p>
          <a:endParaRPr lang="en-US"/>
        </a:p>
      </dgm:t>
    </dgm:pt>
    <dgm:pt modelId="{98D37C6D-95FA-4DB5-89EC-0BE2FBE02D57}" type="pres">
      <dgm:prSet presAssocID="{557E8617-CC06-46FF-AD6E-B20B90A4CFD9}" presName="dummy" presStyleCnt="0"/>
      <dgm:spPr/>
    </dgm:pt>
    <dgm:pt modelId="{787D67DC-20F7-4738-AEA0-B60E20208B6D}" type="pres">
      <dgm:prSet presAssocID="{12CB9D89-C593-4765-A844-803DADAE7D68}" presName="sibTrans" presStyleLbl="sibTrans2D1" presStyleIdx="4" presStyleCnt="9"/>
      <dgm:spPr/>
      <dgm:t>
        <a:bodyPr/>
        <a:lstStyle/>
        <a:p>
          <a:endParaRPr lang="en-US"/>
        </a:p>
      </dgm:t>
    </dgm:pt>
    <dgm:pt modelId="{F9A5E0E8-46BE-42C3-AD81-77A806E2B1A7}" type="pres">
      <dgm:prSet presAssocID="{A0711F0C-5D3F-4EC2-B2FC-5A10A064C2B8}" presName="node" presStyleLbl="node1" presStyleIdx="5" presStyleCnt="9" custScaleX="184675" custRadScaleRad="105131" custRadScaleInc="143945">
        <dgm:presLayoutVars>
          <dgm:bulletEnabled val="1"/>
        </dgm:presLayoutVars>
      </dgm:prSet>
      <dgm:spPr/>
      <dgm:t>
        <a:bodyPr/>
        <a:lstStyle/>
        <a:p>
          <a:endParaRPr lang="en-US"/>
        </a:p>
      </dgm:t>
    </dgm:pt>
    <dgm:pt modelId="{742F3854-D7F3-4700-8860-475AA1041584}" type="pres">
      <dgm:prSet presAssocID="{A0711F0C-5D3F-4EC2-B2FC-5A10A064C2B8}" presName="dummy" presStyleCnt="0"/>
      <dgm:spPr/>
    </dgm:pt>
    <dgm:pt modelId="{622A5A0F-4685-42E8-932F-9EF24B561AD4}" type="pres">
      <dgm:prSet presAssocID="{7E11B53D-2762-4159-98EE-8EE66DFF3930}" presName="sibTrans" presStyleLbl="sibTrans2D1" presStyleIdx="5" presStyleCnt="9"/>
      <dgm:spPr/>
      <dgm:t>
        <a:bodyPr/>
        <a:lstStyle/>
        <a:p>
          <a:endParaRPr lang="en-US"/>
        </a:p>
      </dgm:t>
    </dgm:pt>
    <dgm:pt modelId="{C6EE85FA-3CCD-4C8C-8627-F91C72664D7A}" type="pres">
      <dgm:prSet presAssocID="{FF123CFD-22C4-47EA-BA01-FBC47FA31CCE}" presName="node" presStyleLbl="node1" presStyleIdx="6" presStyleCnt="9" custScaleX="256721" custScaleY="106133" custRadScaleRad="92168" custRadScaleInc="74899">
        <dgm:presLayoutVars>
          <dgm:bulletEnabled val="1"/>
        </dgm:presLayoutVars>
      </dgm:prSet>
      <dgm:spPr/>
      <dgm:t>
        <a:bodyPr/>
        <a:lstStyle/>
        <a:p>
          <a:endParaRPr lang="en-US"/>
        </a:p>
      </dgm:t>
    </dgm:pt>
    <dgm:pt modelId="{07D408AA-342B-4542-B86C-99D3940EBD16}" type="pres">
      <dgm:prSet presAssocID="{FF123CFD-22C4-47EA-BA01-FBC47FA31CCE}" presName="dummy" presStyleCnt="0"/>
      <dgm:spPr/>
    </dgm:pt>
    <dgm:pt modelId="{EBF266CE-ED0A-4B0E-9B57-905820C5FEFC}" type="pres">
      <dgm:prSet presAssocID="{3F3F42D5-0810-4629-9D85-C93D14102E32}" presName="sibTrans" presStyleLbl="sibTrans2D1" presStyleIdx="6" presStyleCnt="9"/>
      <dgm:spPr/>
      <dgm:t>
        <a:bodyPr/>
        <a:lstStyle/>
        <a:p>
          <a:endParaRPr lang="en-US"/>
        </a:p>
      </dgm:t>
    </dgm:pt>
    <dgm:pt modelId="{24ED2F71-45DB-48E6-BC68-25338863CDEE}" type="pres">
      <dgm:prSet presAssocID="{CF3727FB-E266-4AB2-B370-7371EB14C1E0}" presName="node" presStyleLbl="node1" presStyleIdx="7" presStyleCnt="9" custScaleX="175456" custScaleY="134454" custRadScaleRad="101968" custRadScaleInc="37700">
        <dgm:presLayoutVars>
          <dgm:bulletEnabled val="1"/>
        </dgm:presLayoutVars>
      </dgm:prSet>
      <dgm:spPr/>
      <dgm:t>
        <a:bodyPr/>
        <a:lstStyle/>
        <a:p>
          <a:endParaRPr lang="en-US"/>
        </a:p>
      </dgm:t>
    </dgm:pt>
    <dgm:pt modelId="{E44D870D-0C9A-4BDC-9A73-A36CB22685F3}" type="pres">
      <dgm:prSet presAssocID="{CF3727FB-E266-4AB2-B370-7371EB14C1E0}" presName="dummy" presStyleCnt="0"/>
      <dgm:spPr/>
    </dgm:pt>
    <dgm:pt modelId="{77D4978F-6FF8-4A88-B8A1-94B0084F32F5}" type="pres">
      <dgm:prSet presAssocID="{897F9A05-D5EB-4380-99EB-A794D42DDA39}" presName="sibTrans" presStyleLbl="sibTrans2D1" presStyleIdx="7" presStyleCnt="9"/>
      <dgm:spPr/>
      <dgm:t>
        <a:bodyPr/>
        <a:lstStyle/>
        <a:p>
          <a:endParaRPr lang="en-US"/>
        </a:p>
      </dgm:t>
    </dgm:pt>
    <dgm:pt modelId="{3FBD7346-4C21-45C2-80A2-3FC531215885}" type="pres">
      <dgm:prSet presAssocID="{FE2D6AA6-F3D6-4380-84A8-CBB727EE9979}" presName="node" presStyleLbl="node1" presStyleIdx="8" presStyleCnt="9" custScaleX="250287" custScaleY="91555">
        <dgm:presLayoutVars>
          <dgm:bulletEnabled val="1"/>
        </dgm:presLayoutVars>
      </dgm:prSet>
      <dgm:spPr/>
      <dgm:t>
        <a:bodyPr/>
        <a:lstStyle/>
        <a:p>
          <a:endParaRPr lang="en-US"/>
        </a:p>
      </dgm:t>
    </dgm:pt>
    <dgm:pt modelId="{3E083FA2-FD04-4782-9F3D-32C392104643}" type="pres">
      <dgm:prSet presAssocID="{FE2D6AA6-F3D6-4380-84A8-CBB727EE9979}" presName="dummy" presStyleCnt="0"/>
      <dgm:spPr/>
    </dgm:pt>
    <dgm:pt modelId="{86E2ACEC-0FF6-4D01-8E3B-1A7531ED6090}" type="pres">
      <dgm:prSet presAssocID="{51AD4841-82CF-4D72-8C2D-4073275E760A}" presName="sibTrans" presStyleLbl="sibTrans2D1" presStyleIdx="8" presStyleCnt="9"/>
      <dgm:spPr/>
      <dgm:t>
        <a:bodyPr/>
        <a:lstStyle/>
        <a:p>
          <a:endParaRPr lang="en-US"/>
        </a:p>
      </dgm:t>
    </dgm:pt>
  </dgm:ptLst>
  <dgm:cxnLst>
    <dgm:cxn modelId="{0ECA9FFE-A246-464A-A8C9-AF65E0FE6910}" type="presOf" srcId="{FF123CFD-22C4-47EA-BA01-FBC47FA31CCE}" destId="{C6EE85FA-3CCD-4C8C-8627-F91C72664D7A}" srcOrd="0" destOrd="0" presId="urn:microsoft.com/office/officeart/2005/8/layout/radial6"/>
    <dgm:cxn modelId="{6A3B85EE-B76F-483E-89DC-C00074F87483}" srcId="{D926B06E-D8FD-43C1-9405-0DD5E7249016}" destId="{EDE5EB82-B852-4749-AB01-C846B8E1881C}" srcOrd="0" destOrd="0" parTransId="{7AB6288D-AE4C-4394-863D-5D471CFCC2F3}" sibTransId="{972C9B19-D087-4EF3-9F33-2E64CDBE1484}"/>
    <dgm:cxn modelId="{9B9F6234-4809-4845-AB55-50EF73465FDF}" type="presOf" srcId="{57936793-038C-450B-9D5E-9A3EF98AE7E0}" destId="{24F8E469-3E17-4269-BAC6-6748FFFB4C49}" srcOrd="0" destOrd="0" presId="urn:microsoft.com/office/officeart/2005/8/layout/radial6"/>
    <dgm:cxn modelId="{96F9ECEA-E28B-4C48-B330-D0A409BE2147}" type="presOf" srcId="{7E11B53D-2762-4159-98EE-8EE66DFF3930}" destId="{622A5A0F-4685-42E8-932F-9EF24B561AD4}" srcOrd="0" destOrd="0" presId="urn:microsoft.com/office/officeart/2005/8/layout/radial6"/>
    <dgm:cxn modelId="{7CE3F296-405A-4D43-B910-B4B9517EE66F}" type="presOf" srcId="{EDE5EB82-B852-4749-AB01-C846B8E1881C}" destId="{ED2415B2-D643-49B0-8D74-FA6A3265437F}" srcOrd="0" destOrd="0" presId="urn:microsoft.com/office/officeart/2005/8/layout/radial6"/>
    <dgm:cxn modelId="{DD249943-99A1-431E-9ED4-6E4358A80D8F}" type="presOf" srcId="{9A089098-0C4A-4249-8BC2-D63CF2BD01AC}" destId="{48FAA373-91A5-4CDA-975E-AA96A37C7495}" srcOrd="0" destOrd="0" presId="urn:microsoft.com/office/officeart/2005/8/layout/radial6"/>
    <dgm:cxn modelId="{9CBA8859-8C42-469D-980C-85355B72F4CF}" type="presOf" srcId="{897F9A05-D5EB-4380-99EB-A794D42DDA39}" destId="{77D4978F-6FF8-4A88-B8A1-94B0084F32F5}" srcOrd="0" destOrd="0" presId="urn:microsoft.com/office/officeart/2005/8/layout/radial6"/>
    <dgm:cxn modelId="{B6735E63-3142-4C53-8927-CBF811B9C12E}" type="presOf" srcId="{5C5EFCC4-C2AF-44E6-BCDA-8E9E8D9C0724}" destId="{A2C40A1D-3EC8-4E2A-AA86-61906AC6D6CC}" srcOrd="0" destOrd="0" presId="urn:microsoft.com/office/officeart/2005/8/layout/radial6"/>
    <dgm:cxn modelId="{46472090-D02A-4821-B514-3988CB15DF16}" type="presOf" srcId="{12CB9D89-C593-4765-A844-803DADAE7D68}" destId="{787D67DC-20F7-4738-AEA0-B60E20208B6D}" srcOrd="0" destOrd="0" presId="urn:microsoft.com/office/officeart/2005/8/layout/radial6"/>
    <dgm:cxn modelId="{A7A18DE0-108D-4FE4-BAF9-148BDF985C49}" type="presOf" srcId="{FE2D6AA6-F3D6-4380-84A8-CBB727EE9979}" destId="{3FBD7346-4C21-45C2-80A2-3FC531215885}" srcOrd="0" destOrd="0" presId="urn:microsoft.com/office/officeart/2005/8/layout/radial6"/>
    <dgm:cxn modelId="{0407D420-519B-435D-BEF6-3B6EBD4B8596}" srcId="{D926B06E-D8FD-43C1-9405-0DD5E7249016}" destId="{FE2D6AA6-F3D6-4380-84A8-CBB727EE9979}" srcOrd="8" destOrd="0" parTransId="{C7DC31C9-7664-4FC7-AAE7-82C61E622BF9}" sibTransId="{51AD4841-82CF-4D72-8C2D-4073275E760A}"/>
    <dgm:cxn modelId="{4EA64EB9-7A19-4E3D-A9DD-AC8C3A8051B1}" type="presOf" srcId="{B22C14F5-A6B1-452B-B500-992A031F2636}" destId="{2AB7EA1D-5508-4B2C-B933-D41B710A2A4F}" srcOrd="0" destOrd="0" presId="urn:microsoft.com/office/officeart/2005/8/layout/radial6"/>
    <dgm:cxn modelId="{30E3F4F5-91A1-4E66-A3F8-A0E2DC5E73B1}" type="presOf" srcId="{557E8617-CC06-46FF-AD6E-B20B90A4CFD9}" destId="{0EC172E0-6690-4330-A44F-4826F13F4E43}" srcOrd="0" destOrd="0" presId="urn:microsoft.com/office/officeart/2005/8/layout/radial6"/>
    <dgm:cxn modelId="{CAFF03DB-49D9-4164-ACFC-6E9849DA916B}" type="presOf" srcId="{AFF901E7-2D40-4D29-A9E4-F9B539618165}" destId="{DA259027-92C7-40D3-B5B5-353B006BB9DA}" srcOrd="0" destOrd="0" presId="urn:microsoft.com/office/officeart/2005/8/layout/radial6"/>
    <dgm:cxn modelId="{E6BD31B0-1F73-4ED4-9991-18EC385C6846}" srcId="{57936793-038C-450B-9D5E-9A3EF98AE7E0}" destId="{D926B06E-D8FD-43C1-9405-0DD5E7249016}" srcOrd="0" destOrd="0" parTransId="{567C178A-2B59-420A-A7B2-E060D9E33B5A}" sibTransId="{B2CA5B10-37F4-41E7-9E45-73CB045EDD87}"/>
    <dgm:cxn modelId="{6A4A9764-0825-460D-9AA4-874F3F095F1F}" type="presOf" srcId="{D926B06E-D8FD-43C1-9405-0DD5E7249016}" destId="{225824C9-98BD-4588-BE59-99934F5F55B1}" srcOrd="0" destOrd="0" presId="urn:microsoft.com/office/officeart/2005/8/layout/radial6"/>
    <dgm:cxn modelId="{B38C4F50-D75E-4BBC-AF3A-922832A3DF92}" srcId="{D926B06E-D8FD-43C1-9405-0DD5E7249016}" destId="{A0711F0C-5D3F-4EC2-B2FC-5A10A064C2B8}" srcOrd="5" destOrd="0" parTransId="{B232C2EC-A3CD-4B02-A0BB-2343253F29FA}" sibTransId="{7E11B53D-2762-4159-98EE-8EE66DFF3930}"/>
    <dgm:cxn modelId="{F831E55B-4816-43A3-9795-66BDCA88CC60}" srcId="{D926B06E-D8FD-43C1-9405-0DD5E7249016}" destId="{557E8617-CC06-46FF-AD6E-B20B90A4CFD9}" srcOrd="4" destOrd="0" parTransId="{AADA74E9-1523-44DC-B5AF-26F2B369D186}" sibTransId="{12CB9D89-C593-4765-A844-803DADAE7D68}"/>
    <dgm:cxn modelId="{B201CFAF-E4E6-4C8D-A4B5-F6C7EA08DB38}" srcId="{D926B06E-D8FD-43C1-9405-0DD5E7249016}" destId="{4F1EBB15-0418-468C-9BC5-E968CC18E04E}" srcOrd="2" destOrd="0" parTransId="{6F5A6F6B-E28D-4BB3-873C-0021E8BFA377}" sibTransId="{9A089098-0C4A-4249-8BC2-D63CF2BD01AC}"/>
    <dgm:cxn modelId="{8EEE7DC8-E192-4670-AAEE-48D22D2FB737}" srcId="{D926B06E-D8FD-43C1-9405-0DD5E7249016}" destId="{CF3727FB-E266-4AB2-B370-7371EB14C1E0}" srcOrd="7" destOrd="0" parTransId="{7B332D38-D232-42B6-93CA-7C4D3624A722}" sibTransId="{897F9A05-D5EB-4380-99EB-A794D42DDA39}"/>
    <dgm:cxn modelId="{A6E9E691-0EB6-4694-9821-16C862902585}" type="presOf" srcId="{A0711F0C-5D3F-4EC2-B2FC-5A10A064C2B8}" destId="{F9A5E0E8-46BE-42C3-AD81-77A806E2B1A7}" srcOrd="0" destOrd="0" presId="urn:microsoft.com/office/officeart/2005/8/layout/radial6"/>
    <dgm:cxn modelId="{78D8B0C6-2EE7-4A79-8528-CFF7A03C9C1F}" type="presOf" srcId="{4F1EBB15-0418-468C-9BC5-E968CC18E04E}" destId="{C1424EEE-601E-4489-8D0E-D8BFFDED558A}" srcOrd="0" destOrd="0" presId="urn:microsoft.com/office/officeart/2005/8/layout/radial6"/>
    <dgm:cxn modelId="{CA8CF6C1-0B52-41E5-B738-035FAB1A9E5B}" srcId="{D926B06E-D8FD-43C1-9405-0DD5E7249016}" destId="{FF123CFD-22C4-47EA-BA01-FBC47FA31CCE}" srcOrd="6" destOrd="0" parTransId="{27AEC3C5-A60F-4348-871E-1CD9FF27413F}" sibTransId="{3F3F42D5-0810-4629-9D85-C93D14102E32}"/>
    <dgm:cxn modelId="{506F8738-809B-4762-8C5B-CB6D1823F224}" type="presOf" srcId="{51AD4841-82CF-4D72-8C2D-4073275E760A}" destId="{86E2ACEC-0FF6-4D01-8E3B-1A7531ED6090}" srcOrd="0" destOrd="0" presId="urn:microsoft.com/office/officeart/2005/8/layout/radial6"/>
    <dgm:cxn modelId="{D7A897B1-3446-4F51-AF30-30631C4011EB}" type="presOf" srcId="{E1AED84A-7691-47B9-A4EF-0282DB736CA1}" destId="{DE81B388-8D5C-47A6-9A04-02A1631A1456}" srcOrd="0" destOrd="0" presId="urn:microsoft.com/office/officeart/2005/8/layout/radial6"/>
    <dgm:cxn modelId="{835EDC45-3A36-4115-A877-CC09A59C570A}" srcId="{D926B06E-D8FD-43C1-9405-0DD5E7249016}" destId="{5C5EFCC4-C2AF-44E6-BCDA-8E9E8D9C0724}" srcOrd="3" destOrd="0" parTransId="{CE7BABF1-9748-4829-A07D-BC792006A84C}" sibTransId="{B22C14F5-A6B1-452B-B500-992A031F2636}"/>
    <dgm:cxn modelId="{2E8B12B4-B568-4ED2-B393-5EA23EDFE756}" type="presOf" srcId="{CF3727FB-E266-4AB2-B370-7371EB14C1E0}" destId="{24ED2F71-45DB-48E6-BC68-25338863CDEE}" srcOrd="0" destOrd="0" presId="urn:microsoft.com/office/officeart/2005/8/layout/radial6"/>
    <dgm:cxn modelId="{1BA237A9-A2DE-4F7E-8CA6-436BB7272CC3}" type="presOf" srcId="{972C9B19-D087-4EF3-9F33-2E64CDBE1484}" destId="{2FFB48FE-5317-41DA-AFA7-2D818DB1E7FE}" srcOrd="0" destOrd="0" presId="urn:microsoft.com/office/officeart/2005/8/layout/radial6"/>
    <dgm:cxn modelId="{333B93A4-3771-476B-BF97-DEEA3D2B7C32}" srcId="{D926B06E-D8FD-43C1-9405-0DD5E7249016}" destId="{E1AED84A-7691-47B9-A4EF-0282DB736CA1}" srcOrd="1" destOrd="0" parTransId="{2586CEF6-C7F9-4372-B85A-E65E3C50EF14}" sibTransId="{AFF901E7-2D40-4D29-A9E4-F9B539618165}"/>
    <dgm:cxn modelId="{7D508FAC-398C-4E41-B4C3-91324A0E166A}" type="presOf" srcId="{3F3F42D5-0810-4629-9D85-C93D14102E32}" destId="{EBF266CE-ED0A-4B0E-9B57-905820C5FEFC}" srcOrd="0" destOrd="0" presId="urn:microsoft.com/office/officeart/2005/8/layout/radial6"/>
    <dgm:cxn modelId="{EB47F820-BE9F-4103-8392-D5AA8499EA37}" type="presParOf" srcId="{24F8E469-3E17-4269-BAC6-6748FFFB4C49}" destId="{225824C9-98BD-4588-BE59-99934F5F55B1}" srcOrd="0" destOrd="0" presId="urn:microsoft.com/office/officeart/2005/8/layout/radial6"/>
    <dgm:cxn modelId="{633C5571-D072-435C-B0AF-56A42ACB1FA2}" type="presParOf" srcId="{24F8E469-3E17-4269-BAC6-6748FFFB4C49}" destId="{ED2415B2-D643-49B0-8D74-FA6A3265437F}" srcOrd="1" destOrd="0" presId="urn:microsoft.com/office/officeart/2005/8/layout/radial6"/>
    <dgm:cxn modelId="{EA607F07-4B86-47AE-91AF-93598F2E6CB0}" type="presParOf" srcId="{24F8E469-3E17-4269-BAC6-6748FFFB4C49}" destId="{6068CDB7-09D2-447D-AA21-A5A80B2EC32C}" srcOrd="2" destOrd="0" presId="urn:microsoft.com/office/officeart/2005/8/layout/radial6"/>
    <dgm:cxn modelId="{B43D0A26-26E3-42DE-AE15-35B9BB60C63A}" type="presParOf" srcId="{24F8E469-3E17-4269-BAC6-6748FFFB4C49}" destId="{2FFB48FE-5317-41DA-AFA7-2D818DB1E7FE}" srcOrd="3" destOrd="0" presId="urn:microsoft.com/office/officeart/2005/8/layout/radial6"/>
    <dgm:cxn modelId="{02C46690-93EA-4E9E-83F0-C32FA7C6975C}" type="presParOf" srcId="{24F8E469-3E17-4269-BAC6-6748FFFB4C49}" destId="{DE81B388-8D5C-47A6-9A04-02A1631A1456}" srcOrd="4" destOrd="0" presId="urn:microsoft.com/office/officeart/2005/8/layout/radial6"/>
    <dgm:cxn modelId="{D469C840-A34C-4FE2-B25D-8BD13607AE4C}" type="presParOf" srcId="{24F8E469-3E17-4269-BAC6-6748FFFB4C49}" destId="{B82A17B2-C042-40AF-B637-D866BD2754C9}" srcOrd="5" destOrd="0" presId="urn:microsoft.com/office/officeart/2005/8/layout/radial6"/>
    <dgm:cxn modelId="{4BE54A2C-7D46-4109-96CF-6FB393EB1B29}" type="presParOf" srcId="{24F8E469-3E17-4269-BAC6-6748FFFB4C49}" destId="{DA259027-92C7-40D3-B5B5-353B006BB9DA}" srcOrd="6" destOrd="0" presId="urn:microsoft.com/office/officeart/2005/8/layout/radial6"/>
    <dgm:cxn modelId="{57097DC3-D337-491C-BA13-2D011FE07A01}" type="presParOf" srcId="{24F8E469-3E17-4269-BAC6-6748FFFB4C49}" destId="{C1424EEE-601E-4489-8D0E-D8BFFDED558A}" srcOrd="7" destOrd="0" presId="urn:microsoft.com/office/officeart/2005/8/layout/radial6"/>
    <dgm:cxn modelId="{A3DE4F5F-C141-4772-9FA1-DA6A5BA7306D}" type="presParOf" srcId="{24F8E469-3E17-4269-BAC6-6748FFFB4C49}" destId="{C74D042C-3E7C-407E-AFFE-7AB5AD1F1898}" srcOrd="8" destOrd="0" presId="urn:microsoft.com/office/officeart/2005/8/layout/radial6"/>
    <dgm:cxn modelId="{C012E247-6AB3-483E-AD74-4330786FA30D}" type="presParOf" srcId="{24F8E469-3E17-4269-BAC6-6748FFFB4C49}" destId="{48FAA373-91A5-4CDA-975E-AA96A37C7495}" srcOrd="9" destOrd="0" presId="urn:microsoft.com/office/officeart/2005/8/layout/radial6"/>
    <dgm:cxn modelId="{CFE91A3C-A7F9-4A68-B72F-974AC233138C}" type="presParOf" srcId="{24F8E469-3E17-4269-BAC6-6748FFFB4C49}" destId="{A2C40A1D-3EC8-4E2A-AA86-61906AC6D6CC}" srcOrd="10" destOrd="0" presId="urn:microsoft.com/office/officeart/2005/8/layout/radial6"/>
    <dgm:cxn modelId="{6E0CAFD4-A134-4848-B5B8-024CBB1C7C02}" type="presParOf" srcId="{24F8E469-3E17-4269-BAC6-6748FFFB4C49}" destId="{A884E798-AD93-4921-A143-FD66969DC431}" srcOrd="11" destOrd="0" presId="urn:microsoft.com/office/officeart/2005/8/layout/radial6"/>
    <dgm:cxn modelId="{27424E06-5E17-470E-916A-7086B9B672E3}" type="presParOf" srcId="{24F8E469-3E17-4269-BAC6-6748FFFB4C49}" destId="{2AB7EA1D-5508-4B2C-B933-D41B710A2A4F}" srcOrd="12" destOrd="0" presId="urn:microsoft.com/office/officeart/2005/8/layout/radial6"/>
    <dgm:cxn modelId="{5C7CAFDF-7464-47FC-A830-DC854C1F8B82}" type="presParOf" srcId="{24F8E469-3E17-4269-BAC6-6748FFFB4C49}" destId="{0EC172E0-6690-4330-A44F-4826F13F4E43}" srcOrd="13" destOrd="0" presId="urn:microsoft.com/office/officeart/2005/8/layout/radial6"/>
    <dgm:cxn modelId="{40B16720-5316-4BA9-BEB6-7499F4641D0C}" type="presParOf" srcId="{24F8E469-3E17-4269-BAC6-6748FFFB4C49}" destId="{98D37C6D-95FA-4DB5-89EC-0BE2FBE02D57}" srcOrd="14" destOrd="0" presId="urn:microsoft.com/office/officeart/2005/8/layout/radial6"/>
    <dgm:cxn modelId="{0EDF8339-1C21-45C2-B8C2-478C950CD83B}" type="presParOf" srcId="{24F8E469-3E17-4269-BAC6-6748FFFB4C49}" destId="{787D67DC-20F7-4738-AEA0-B60E20208B6D}" srcOrd="15" destOrd="0" presId="urn:microsoft.com/office/officeart/2005/8/layout/radial6"/>
    <dgm:cxn modelId="{7BD97AAF-0F2F-4F81-A445-B33BCBB81023}" type="presParOf" srcId="{24F8E469-3E17-4269-BAC6-6748FFFB4C49}" destId="{F9A5E0E8-46BE-42C3-AD81-77A806E2B1A7}" srcOrd="16" destOrd="0" presId="urn:microsoft.com/office/officeart/2005/8/layout/radial6"/>
    <dgm:cxn modelId="{DD627F52-9093-4CF0-B3F2-4A5BC092E480}" type="presParOf" srcId="{24F8E469-3E17-4269-BAC6-6748FFFB4C49}" destId="{742F3854-D7F3-4700-8860-475AA1041584}" srcOrd="17" destOrd="0" presId="urn:microsoft.com/office/officeart/2005/8/layout/radial6"/>
    <dgm:cxn modelId="{7A5B2700-E4E6-4010-ACAA-26CB1CE7BBC4}" type="presParOf" srcId="{24F8E469-3E17-4269-BAC6-6748FFFB4C49}" destId="{622A5A0F-4685-42E8-932F-9EF24B561AD4}" srcOrd="18" destOrd="0" presId="urn:microsoft.com/office/officeart/2005/8/layout/radial6"/>
    <dgm:cxn modelId="{AC443744-7887-46B0-992C-BAC0754F5110}" type="presParOf" srcId="{24F8E469-3E17-4269-BAC6-6748FFFB4C49}" destId="{C6EE85FA-3CCD-4C8C-8627-F91C72664D7A}" srcOrd="19" destOrd="0" presId="urn:microsoft.com/office/officeart/2005/8/layout/radial6"/>
    <dgm:cxn modelId="{B2115E12-64B7-4D90-B222-A91C01903C01}" type="presParOf" srcId="{24F8E469-3E17-4269-BAC6-6748FFFB4C49}" destId="{07D408AA-342B-4542-B86C-99D3940EBD16}" srcOrd="20" destOrd="0" presId="urn:microsoft.com/office/officeart/2005/8/layout/radial6"/>
    <dgm:cxn modelId="{0D7ECB3A-EBBA-48FC-9A56-4BE8B8F8F0B3}" type="presParOf" srcId="{24F8E469-3E17-4269-BAC6-6748FFFB4C49}" destId="{EBF266CE-ED0A-4B0E-9B57-905820C5FEFC}" srcOrd="21" destOrd="0" presId="urn:microsoft.com/office/officeart/2005/8/layout/radial6"/>
    <dgm:cxn modelId="{33C8EE4E-539B-4107-9293-2DA2C2C46CA1}" type="presParOf" srcId="{24F8E469-3E17-4269-BAC6-6748FFFB4C49}" destId="{24ED2F71-45DB-48E6-BC68-25338863CDEE}" srcOrd="22" destOrd="0" presId="urn:microsoft.com/office/officeart/2005/8/layout/radial6"/>
    <dgm:cxn modelId="{B2DFBC42-644A-4756-B362-417E9E03BF91}" type="presParOf" srcId="{24F8E469-3E17-4269-BAC6-6748FFFB4C49}" destId="{E44D870D-0C9A-4BDC-9A73-A36CB22685F3}" srcOrd="23" destOrd="0" presId="urn:microsoft.com/office/officeart/2005/8/layout/radial6"/>
    <dgm:cxn modelId="{7A1ACF17-3078-4675-B745-CB8CCE1FBC59}" type="presParOf" srcId="{24F8E469-3E17-4269-BAC6-6748FFFB4C49}" destId="{77D4978F-6FF8-4A88-B8A1-94B0084F32F5}" srcOrd="24" destOrd="0" presId="urn:microsoft.com/office/officeart/2005/8/layout/radial6"/>
    <dgm:cxn modelId="{45CDCFA5-7EAB-4480-A372-AE70C1B426C5}" type="presParOf" srcId="{24F8E469-3E17-4269-BAC6-6748FFFB4C49}" destId="{3FBD7346-4C21-45C2-80A2-3FC531215885}" srcOrd="25" destOrd="0" presId="urn:microsoft.com/office/officeart/2005/8/layout/radial6"/>
    <dgm:cxn modelId="{7B09815F-9DEA-40F9-8087-A8E7743C3281}" type="presParOf" srcId="{24F8E469-3E17-4269-BAC6-6748FFFB4C49}" destId="{3E083FA2-FD04-4782-9F3D-32C392104643}" srcOrd="26" destOrd="0" presId="urn:microsoft.com/office/officeart/2005/8/layout/radial6"/>
    <dgm:cxn modelId="{19A37AB5-46D1-44AD-A3CB-C5C1C952EDC5}" type="presParOf" srcId="{24F8E469-3E17-4269-BAC6-6748FFFB4C49}" destId="{86E2ACEC-0FF6-4D01-8E3B-1A7531ED6090}" srcOrd="27" destOrd="0" presId="urn:microsoft.com/office/officeart/2005/8/layout/radial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A4C340-5FF9-4E7C-A583-EF15C2DD81B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FEE7D0EF-7F2F-4098-BB0F-4A4D7DDF7121}">
      <dgm:prSet phldrT="[Text]" custT="1"/>
      <dgm:spPr/>
      <dgm:t>
        <a:bodyPr/>
        <a:lstStyle/>
        <a:p>
          <a:r>
            <a:rPr lang="en-US" sz="1800" dirty="0" smtClean="0"/>
            <a:t>MCCSAP 2016-2030</a:t>
          </a:r>
          <a:endParaRPr lang="en-GB" sz="1800" dirty="0"/>
        </a:p>
      </dgm:t>
    </dgm:pt>
    <dgm:pt modelId="{84D72774-4259-4C26-9F46-44DD61BAFFC3}" type="parTrans" cxnId="{0FDF812F-FAC3-4166-BC87-974D4C0BCB05}">
      <dgm:prSet/>
      <dgm:spPr/>
      <dgm:t>
        <a:bodyPr/>
        <a:lstStyle/>
        <a:p>
          <a:endParaRPr lang="en-GB" sz="2000"/>
        </a:p>
      </dgm:t>
    </dgm:pt>
    <dgm:pt modelId="{D6525D95-3F1F-4A6A-BED0-B3240A04A015}" type="sibTrans" cxnId="{0FDF812F-FAC3-4166-BC87-974D4C0BCB05}">
      <dgm:prSet/>
      <dgm:spPr/>
      <dgm:t>
        <a:bodyPr/>
        <a:lstStyle/>
        <a:p>
          <a:endParaRPr lang="en-GB" sz="2000"/>
        </a:p>
      </dgm:t>
    </dgm:pt>
    <dgm:pt modelId="{9B6B1FAF-F36C-4834-B67B-54FD84FE63D6}">
      <dgm:prSet phldrT="[Text]" custT="1"/>
      <dgm:spPr/>
      <dgm:t>
        <a:bodyPr/>
        <a:lstStyle/>
        <a:p>
          <a:r>
            <a:rPr lang="en-US" sz="900" dirty="0" smtClean="0"/>
            <a:t>3. Good health</a:t>
          </a:r>
          <a:endParaRPr lang="en-GB" sz="900" dirty="0"/>
        </a:p>
      </dgm:t>
    </dgm:pt>
    <dgm:pt modelId="{E93EED6E-F6AF-4CD0-913A-97890224D691}" type="parTrans" cxnId="{C5187BD6-E880-4DD7-973F-89F664A8B2A3}">
      <dgm:prSet/>
      <dgm:spPr/>
      <dgm:t>
        <a:bodyPr/>
        <a:lstStyle/>
        <a:p>
          <a:endParaRPr lang="en-GB" sz="2000"/>
        </a:p>
      </dgm:t>
    </dgm:pt>
    <dgm:pt modelId="{FF752C1E-5B6A-4085-9FA2-8ABA1BA048B8}" type="sibTrans" cxnId="{C5187BD6-E880-4DD7-973F-89F664A8B2A3}">
      <dgm:prSet/>
      <dgm:spPr/>
      <dgm:t>
        <a:bodyPr/>
        <a:lstStyle/>
        <a:p>
          <a:endParaRPr lang="en-GB" sz="2000"/>
        </a:p>
      </dgm:t>
    </dgm:pt>
    <dgm:pt modelId="{8B7A477A-2BBF-4869-95E8-46FD4DA21DF8}">
      <dgm:prSet phldrT="[Text]" custT="1"/>
      <dgm:spPr/>
      <dgm:t>
        <a:bodyPr/>
        <a:lstStyle/>
        <a:p>
          <a:r>
            <a:rPr lang="en-US" sz="900" dirty="0" smtClean="0"/>
            <a:t>12. Responsible consumption</a:t>
          </a:r>
          <a:endParaRPr lang="en-GB" sz="900" dirty="0"/>
        </a:p>
      </dgm:t>
    </dgm:pt>
    <dgm:pt modelId="{AE0AC040-C225-4374-8108-C465802FA994}" type="parTrans" cxnId="{8392A70B-A604-4D73-A1D9-AF2A3AC9407D}">
      <dgm:prSet/>
      <dgm:spPr/>
      <dgm:t>
        <a:bodyPr/>
        <a:lstStyle/>
        <a:p>
          <a:endParaRPr lang="en-GB" sz="2000"/>
        </a:p>
      </dgm:t>
    </dgm:pt>
    <dgm:pt modelId="{7FB9612B-7AA4-4420-A7DA-44D2E4288471}" type="sibTrans" cxnId="{8392A70B-A604-4D73-A1D9-AF2A3AC9407D}">
      <dgm:prSet/>
      <dgm:spPr/>
      <dgm:t>
        <a:bodyPr/>
        <a:lstStyle/>
        <a:p>
          <a:endParaRPr lang="en-GB" sz="2000"/>
        </a:p>
      </dgm:t>
    </dgm:pt>
    <dgm:pt modelId="{6619B8AE-2C3F-4B2D-A9CA-6514ED696FB3}">
      <dgm:prSet phldrT="[Text]" custT="1"/>
      <dgm:spPr/>
      <dgm:t>
        <a:bodyPr/>
        <a:lstStyle/>
        <a:p>
          <a:r>
            <a:rPr lang="en-US" sz="900" dirty="0" smtClean="0"/>
            <a:t>13. Protect the planet</a:t>
          </a:r>
          <a:endParaRPr lang="en-GB" sz="900" dirty="0"/>
        </a:p>
      </dgm:t>
    </dgm:pt>
    <dgm:pt modelId="{7A7F4EA5-9397-4107-AD32-80A34C017843}" type="parTrans" cxnId="{E064F66F-879A-4DCB-A269-A30EA98DDF48}">
      <dgm:prSet/>
      <dgm:spPr/>
      <dgm:t>
        <a:bodyPr/>
        <a:lstStyle/>
        <a:p>
          <a:endParaRPr lang="en-GB" sz="2000"/>
        </a:p>
      </dgm:t>
    </dgm:pt>
    <dgm:pt modelId="{1A180C52-37AC-4853-BB1E-AF10034B7906}" type="sibTrans" cxnId="{E064F66F-879A-4DCB-A269-A30EA98DDF48}">
      <dgm:prSet/>
      <dgm:spPr/>
      <dgm:t>
        <a:bodyPr/>
        <a:lstStyle/>
        <a:p>
          <a:endParaRPr lang="en-GB" sz="2000"/>
        </a:p>
      </dgm:t>
    </dgm:pt>
    <dgm:pt modelId="{58652756-4A1C-453F-9155-FEEA74CAA2FC}">
      <dgm:prSet phldrT="[Text]" custT="1"/>
      <dgm:spPr/>
      <dgm:t>
        <a:bodyPr/>
        <a:lstStyle/>
        <a:p>
          <a:r>
            <a:rPr lang="en-US" sz="900" dirty="0" smtClean="0"/>
            <a:t>14. Life below water</a:t>
          </a:r>
          <a:endParaRPr lang="en-GB" sz="900" dirty="0"/>
        </a:p>
      </dgm:t>
    </dgm:pt>
    <dgm:pt modelId="{B9380B9C-46DE-458A-AB46-695052F0849E}" type="parTrans" cxnId="{A740D3B7-4F67-43AA-AF67-16679BF5C09A}">
      <dgm:prSet/>
      <dgm:spPr/>
      <dgm:t>
        <a:bodyPr/>
        <a:lstStyle/>
        <a:p>
          <a:endParaRPr lang="en-GB" sz="2000"/>
        </a:p>
      </dgm:t>
    </dgm:pt>
    <dgm:pt modelId="{28867393-A7CC-4686-A2C5-19873FD01518}" type="sibTrans" cxnId="{A740D3B7-4F67-43AA-AF67-16679BF5C09A}">
      <dgm:prSet/>
      <dgm:spPr/>
      <dgm:t>
        <a:bodyPr/>
        <a:lstStyle/>
        <a:p>
          <a:endParaRPr lang="en-GB" sz="2000"/>
        </a:p>
      </dgm:t>
    </dgm:pt>
    <dgm:pt modelId="{B2B19799-863C-4F3C-9FF7-D9C85C0A4D4E}">
      <dgm:prSet phldrT="[Text]" custT="1"/>
      <dgm:spPr/>
      <dgm:t>
        <a:bodyPr/>
        <a:lstStyle/>
        <a:p>
          <a:r>
            <a:rPr lang="en-US" sz="900" dirty="0" smtClean="0"/>
            <a:t>15. Life on land</a:t>
          </a:r>
          <a:endParaRPr lang="en-GB" sz="900" dirty="0"/>
        </a:p>
      </dgm:t>
    </dgm:pt>
    <dgm:pt modelId="{7F8FFFCF-2900-4F84-AA67-39ED71C0A4CA}" type="parTrans" cxnId="{E855562F-4DC5-473E-A38D-3F70279EE379}">
      <dgm:prSet/>
      <dgm:spPr/>
      <dgm:t>
        <a:bodyPr/>
        <a:lstStyle/>
        <a:p>
          <a:endParaRPr lang="en-GB" sz="2000"/>
        </a:p>
      </dgm:t>
    </dgm:pt>
    <dgm:pt modelId="{F50E10A7-0540-4021-9F61-DFD81B907905}" type="sibTrans" cxnId="{E855562F-4DC5-473E-A38D-3F70279EE379}">
      <dgm:prSet/>
      <dgm:spPr/>
      <dgm:t>
        <a:bodyPr/>
        <a:lstStyle/>
        <a:p>
          <a:endParaRPr lang="en-GB" sz="2000"/>
        </a:p>
      </dgm:t>
    </dgm:pt>
    <dgm:pt modelId="{EC998794-2EA3-4DB1-A3A8-EBB99A4B4D87}">
      <dgm:prSet phldrT="[Text]" custT="1"/>
      <dgm:spPr/>
      <dgm:t>
        <a:bodyPr/>
        <a:lstStyle/>
        <a:p>
          <a:r>
            <a:rPr lang="en-US" sz="900" dirty="0" smtClean="0"/>
            <a:t>1. No poverty</a:t>
          </a:r>
          <a:endParaRPr lang="en-GB" sz="900" dirty="0"/>
        </a:p>
      </dgm:t>
    </dgm:pt>
    <dgm:pt modelId="{BFAE7A2B-EDBF-411B-B502-E6EA5741B5E9}" type="parTrans" cxnId="{32C22246-6BB6-4EAD-96A5-41E86B088B4B}">
      <dgm:prSet/>
      <dgm:spPr/>
      <dgm:t>
        <a:bodyPr/>
        <a:lstStyle/>
        <a:p>
          <a:endParaRPr lang="en-GB" sz="2000"/>
        </a:p>
      </dgm:t>
    </dgm:pt>
    <dgm:pt modelId="{EE767343-C44D-40D8-80FD-D212FCD0C821}" type="sibTrans" cxnId="{32C22246-6BB6-4EAD-96A5-41E86B088B4B}">
      <dgm:prSet/>
      <dgm:spPr/>
      <dgm:t>
        <a:bodyPr/>
        <a:lstStyle/>
        <a:p>
          <a:endParaRPr lang="en-GB" sz="2000"/>
        </a:p>
      </dgm:t>
    </dgm:pt>
    <dgm:pt modelId="{E1AB7187-AD50-486A-802C-FC875687EFB6}">
      <dgm:prSet phldrT="[Text]" custT="1"/>
      <dgm:spPr/>
      <dgm:t>
        <a:bodyPr/>
        <a:lstStyle/>
        <a:p>
          <a:r>
            <a:rPr lang="en-US" sz="900" dirty="0" smtClean="0"/>
            <a:t>2. No hunger</a:t>
          </a:r>
          <a:endParaRPr lang="en-GB" sz="900" dirty="0"/>
        </a:p>
      </dgm:t>
    </dgm:pt>
    <dgm:pt modelId="{89F9C554-751B-41AE-BD6B-9543F77F3E08}" type="parTrans" cxnId="{4710E954-3A20-4805-AC37-7AEA3BAF20F2}">
      <dgm:prSet/>
      <dgm:spPr/>
      <dgm:t>
        <a:bodyPr/>
        <a:lstStyle/>
        <a:p>
          <a:endParaRPr lang="en-GB" sz="2000"/>
        </a:p>
      </dgm:t>
    </dgm:pt>
    <dgm:pt modelId="{F2EA3860-EAB0-41AD-83E1-5A3D18B3B1D1}" type="sibTrans" cxnId="{4710E954-3A20-4805-AC37-7AEA3BAF20F2}">
      <dgm:prSet/>
      <dgm:spPr/>
      <dgm:t>
        <a:bodyPr/>
        <a:lstStyle/>
        <a:p>
          <a:endParaRPr lang="en-GB" sz="2000"/>
        </a:p>
      </dgm:t>
    </dgm:pt>
    <dgm:pt modelId="{5FE7E18E-7DFE-4E07-B01A-5B4813C8F6BE}">
      <dgm:prSet phldrT="[Text]" custT="1"/>
      <dgm:spPr/>
      <dgm:t>
        <a:bodyPr/>
        <a:lstStyle/>
        <a:p>
          <a:r>
            <a:rPr lang="en-US" sz="900" dirty="0" smtClean="0"/>
            <a:t>7. Renewable energy</a:t>
          </a:r>
          <a:endParaRPr lang="en-GB" sz="900" dirty="0"/>
        </a:p>
      </dgm:t>
    </dgm:pt>
    <dgm:pt modelId="{F172878D-2532-4572-BFBB-EBA496A752A0}" type="parTrans" cxnId="{EDFCBD17-4BF9-4076-9023-A15ED716AA96}">
      <dgm:prSet/>
      <dgm:spPr/>
      <dgm:t>
        <a:bodyPr/>
        <a:lstStyle/>
        <a:p>
          <a:endParaRPr lang="en-GB" sz="2000"/>
        </a:p>
      </dgm:t>
    </dgm:pt>
    <dgm:pt modelId="{91734BA6-6D79-4840-8092-F52E7E1DD7E1}" type="sibTrans" cxnId="{EDFCBD17-4BF9-4076-9023-A15ED716AA96}">
      <dgm:prSet/>
      <dgm:spPr/>
      <dgm:t>
        <a:bodyPr/>
        <a:lstStyle/>
        <a:p>
          <a:endParaRPr lang="en-GB" sz="2000"/>
        </a:p>
      </dgm:t>
    </dgm:pt>
    <dgm:pt modelId="{E98E97F6-3A05-4451-BD96-97891ACBED7B}">
      <dgm:prSet phldrT="[Text]" custT="1"/>
      <dgm:spPr/>
      <dgm:t>
        <a:bodyPr/>
        <a:lstStyle/>
        <a:p>
          <a:r>
            <a:rPr lang="en-US" sz="900" dirty="0" smtClean="0"/>
            <a:t>6. Clean water and sanitation</a:t>
          </a:r>
          <a:endParaRPr lang="en-GB" sz="900" dirty="0"/>
        </a:p>
      </dgm:t>
    </dgm:pt>
    <dgm:pt modelId="{6C9B8B22-BED0-457D-96A0-6E8E8C0BC66F}" type="parTrans" cxnId="{C1576C50-6840-4194-8F0A-AD615EB2D618}">
      <dgm:prSet/>
      <dgm:spPr/>
      <dgm:t>
        <a:bodyPr/>
        <a:lstStyle/>
        <a:p>
          <a:endParaRPr lang="en-GB" sz="2000"/>
        </a:p>
      </dgm:t>
    </dgm:pt>
    <dgm:pt modelId="{FDDBAC11-7918-44E1-8377-B34244CB86F9}" type="sibTrans" cxnId="{C1576C50-6840-4194-8F0A-AD615EB2D618}">
      <dgm:prSet/>
      <dgm:spPr/>
      <dgm:t>
        <a:bodyPr/>
        <a:lstStyle/>
        <a:p>
          <a:endParaRPr lang="en-GB" sz="2000"/>
        </a:p>
      </dgm:t>
    </dgm:pt>
    <dgm:pt modelId="{9E167196-8ECC-48DF-B6A9-0DE246236AE0}">
      <dgm:prSet phldrT="[Text]" custT="1"/>
      <dgm:spPr/>
      <dgm:t>
        <a:bodyPr/>
        <a:lstStyle/>
        <a:p>
          <a:r>
            <a:rPr lang="en-US" sz="900" dirty="0" smtClean="0"/>
            <a:t>11. Sustainable cities and communities</a:t>
          </a:r>
          <a:endParaRPr lang="en-GB" sz="900" dirty="0"/>
        </a:p>
      </dgm:t>
    </dgm:pt>
    <dgm:pt modelId="{80722A15-286C-4AE5-990C-DC993CB88BBC}" type="parTrans" cxnId="{D54D0A69-C97A-4D46-8B9E-F340B980F1E9}">
      <dgm:prSet/>
      <dgm:spPr/>
      <dgm:t>
        <a:bodyPr/>
        <a:lstStyle/>
        <a:p>
          <a:endParaRPr lang="en-GB"/>
        </a:p>
      </dgm:t>
    </dgm:pt>
    <dgm:pt modelId="{677499B5-498B-43FA-ABAA-35686C6FC8D4}" type="sibTrans" cxnId="{D54D0A69-C97A-4D46-8B9E-F340B980F1E9}">
      <dgm:prSet/>
      <dgm:spPr/>
      <dgm:t>
        <a:bodyPr/>
        <a:lstStyle/>
        <a:p>
          <a:endParaRPr lang="en-GB"/>
        </a:p>
      </dgm:t>
    </dgm:pt>
    <dgm:pt modelId="{81E877F1-4C4F-4AFB-BA73-98201D23FCD5}" type="pres">
      <dgm:prSet presAssocID="{AFA4C340-5FF9-4E7C-A583-EF15C2DD81BE}" presName="Name0" presStyleCnt="0">
        <dgm:presLayoutVars>
          <dgm:chMax val="1"/>
          <dgm:dir/>
          <dgm:animLvl val="ctr"/>
          <dgm:resizeHandles val="exact"/>
        </dgm:presLayoutVars>
      </dgm:prSet>
      <dgm:spPr/>
      <dgm:t>
        <a:bodyPr/>
        <a:lstStyle/>
        <a:p>
          <a:endParaRPr lang="en-US"/>
        </a:p>
      </dgm:t>
    </dgm:pt>
    <dgm:pt modelId="{A93A1F63-758C-422F-BA69-3AA1459CD2FD}" type="pres">
      <dgm:prSet presAssocID="{FEE7D0EF-7F2F-4098-BB0F-4A4D7DDF7121}" presName="centerShape" presStyleLbl="node0" presStyleIdx="0" presStyleCnt="1"/>
      <dgm:spPr/>
      <dgm:t>
        <a:bodyPr/>
        <a:lstStyle/>
        <a:p>
          <a:endParaRPr lang="en-US"/>
        </a:p>
      </dgm:t>
    </dgm:pt>
    <dgm:pt modelId="{9D4F4D68-018D-4D8F-8069-3C4CD33D720E}" type="pres">
      <dgm:prSet presAssocID="{9B6B1FAF-F36C-4834-B67B-54FD84FE63D6}" presName="node" presStyleLbl="node1" presStyleIdx="0" presStyleCnt="10">
        <dgm:presLayoutVars>
          <dgm:bulletEnabled val="1"/>
        </dgm:presLayoutVars>
      </dgm:prSet>
      <dgm:spPr/>
      <dgm:t>
        <a:bodyPr/>
        <a:lstStyle/>
        <a:p>
          <a:endParaRPr lang="en-US"/>
        </a:p>
      </dgm:t>
    </dgm:pt>
    <dgm:pt modelId="{E20822F0-6B53-4BA0-8A7D-9989DB80936C}" type="pres">
      <dgm:prSet presAssocID="{9B6B1FAF-F36C-4834-B67B-54FD84FE63D6}" presName="dummy" presStyleCnt="0"/>
      <dgm:spPr/>
    </dgm:pt>
    <dgm:pt modelId="{DDD0974B-7C37-43D3-9DE0-D4DB935D903F}" type="pres">
      <dgm:prSet presAssocID="{FF752C1E-5B6A-4085-9FA2-8ABA1BA048B8}" presName="sibTrans" presStyleLbl="sibTrans2D1" presStyleIdx="0" presStyleCnt="10"/>
      <dgm:spPr/>
      <dgm:t>
        <a:bodyPr/>
        <a:lstStyle/>
        <a:p>
          <a:endParaRPr lang="en-US"/>
        </a:p>
      </dgm:t>
    </dgm:pt>
    <dgm:pt modelId="{02AC7DBD-E4B1-4139-8A10-838FE3970FF0}" type="pres">
      <dgm:prSet presAssocID="{5FE7E18E-7DFE-4E07-B01A-5B4813C8F6BE}" presName="node" presStyleLbl="node1" presStyleIdx="1" presStyleCnt="10">
        <dgm:presLayoutVars>
          <dgm:bulletEnabled val="1"/>
        </dgm:presLayoutVars>
      </dgm:prSet>
      <dgm:spPr/>
      <dgm:t>
        <a:bodyPr/>
        <a:lstStyle/>
        <a:p>
          <a:endParaRPr lang="en-US"/>
        </a:p>
      </dgm:t>
    </dgm:pt>
    <dgm:pt modelId="{4E71B469-A8CE-4D5E-8A5F-A92F5500B0C1}" type="pres">
      <dgm:prSet presAssocID="{5FE7E18E-7DFE-4E07-B01A-5B4813C8F6BE}" presName="dummy" presStyleCnt="0"/>
      <dgm:spPr/>
    </dgm:pt>
    <dgm:pt modelId="{A0769471-6108-4F99-8188-4B127D7CAD62}" type="pres">
      <dgm:prSet presAssocID="{91734BA6-6D79-4840-8092-F52E7E1DD7E1}" presName="sibTrans" presStyleLbl="sibTrans2D1" presStyleIdx="1" presStyleCnt="10"/>
      <dgm:spPr/>
      <dgm:t>
        <a:bodyPr/>
        <a:lstStyle/>
        <a:p>
          <a:endParaRPr lang="en-US"/>
        </a:p>
      </dgm:t>
    </dgm:pt>
    <dgm:pt modelId="{AE9F0676-3D48-4E4F-ABF4-F766D6B7C715}" type="pres">
      <dgm:prSet presAssocID="{8B7A477A-2BBF-4869-95E8-46FD4DA21DF8}" presName="node" presStyleLbl="node1" presStyleIdx="2" presStyleCnt="10">
        <dgm:presLayoutVars>
          <dgm:bulletEnabled val="1"/>
        </dgm:presLayoutVars>
      </dgm:prSet>
      <dgm:spPr/>
      <dgm:t>
        <a:bodyPr/>
        <a:lstStyle/>
        <a:p>
          <a:endParaRPr lang="en-US"/>
        </a:p>
      </dgm:t>
    </dgm:pt>
    <dgm:pt modelId="{054B41A4-3910-4239-AC90-C48C0C8C90CB}" type="pres">
      <dgm:prSet presAssocID="{8B7A477A-2BBF-4869-95E8-46FD4DA21DF8}" presName="dummy" presStyleCnt="0"/>
      <dgm:spPr/>
    </dgm:pt>
    <dgm:pt modelId="{95A85D31-1A95-4C6B-A139-6464254ADB42}" type="pres">
      <dgm:prSet presAssocID="{7FB9612B-7AA4-4420-A7DA-44D2E4288471}" presName="sibTrans" presStyleLbl="sibTrans2D1" presStyleIdx="2" presStyleCnt="10"/>
      <dgm:spPr/>
      <dgm:t>
        <a:bodyPr/>
        <a:lstStyle/>
        <a:p>
          <a:endParaRPr lang="en-US"/>
        </a:p>
      </dgm:t>
    </dgm:pt>
    <dgm:pt modelId="{69223AB6-35DF-4386-A8AF-4EEE782FB7A7}" type="pres">
      <dgm:prSet presAssocID="{9E167196-8ECC-48DF-B6A9-0DE246236AE0}" presName="node" presStyleLbl="node1" presStyleIdx="3" presStyleCnt="10">
        <dgm:presLayoutVars>
          <dgm:bulletEnabled val="1"/>
        </dgm:presLayoutVars>
      </dgm:prSet>
      <dgm:spPr/>
      <dgm:t>
        <a:bodyPr/>
        <a:lstStyle/>
        <a:p>
          <a:endParaRPr lang="en-GB"/>
        </a:p>
      </dgm:t>
    </dgm:pt>
    <dgm:pt modelId="{D2243C42-D6AD-4E6F-932E-4511A6DEE789}" type="pres">
      <dgm:prSet presAssocID="{9E167196-8ECC-48DF-B6A9-0DE246236AE0}" presName="dummy" presStyleCnt="0"/>
      <dgm:spPr/>
    </dgm:pt>
    <dgm:pt modelId="{F1C448AA-9C98-432F-AA75-A07E218BAF09}" type="pres">
      <dgm:prSet presAssocID="{677499B5-498B-43FA-ABAA-35686C6FC8D4}" presName="sibTrans" presStyleLbl="sibTrans2D1" presStyleIdx="3" presStyleCnt="10"/>
      <dgm:spPr/>
      <dgm:t>
        <a:bodyPr/>
        <a:lstStyle/>
        <a:p>
          <a:endParaRPr lang="en-US"/>
        </a:p>
      </dgm:t>
    </dgm:pt>
    <dgm:pt modelId="{FFF08833-2B8A-4993-94B7-B80CE90A72DB}" type="pres">
      <dgm:prSet presAssocID="{6619B8AE-2C3F-4B2D-A9CA-6514ED696FB3}" presName="node" presStyleLbl="node1" presStyleIdx="4" presStyleCnt="10">
        <dgm:presLayoutVars>
          <dgm:bulletEnabled val="1"/>
        </dgm:presLayoutVars>
      </dgm:prSet>
      <dgm:spPr/>
      <dgm:t>
        <a:bodyPr/>
        <a:lstStyle/>
        <a:p>
          <a:endParaRPr lang="en-US"/>
        </a:p>
      </dgm:t>
    </dgm:pt>
    <dgm:pt modelId="{AF850A98-7E49-4B9C-A472-33E1027AD48E}" type="pres">
      <dgm:prSet presAssocID="{6619B8AE-2C3F-4B2D-A9CA-6514ED696FB3}" presName="dummy" presStyleCnt="0"/>
      <dgm:spPr/>
    </dgm:pt>
    <dgm:pt modelId="{81F708DE-5ED2-4A7B-B2BC-E957E829A8A1}" type="pres">
      <dgm:prSet presAssocID="{1A180C52-37AC-4853-BB1E-AF10034B7906}" presName="sibTrans" presStyleLbl="sibTrans2D1" presStyleIdx="4" presStyleCnt="10"/>
      <dgm:spPr/>
      <dgm:t>
        <a:bodyPr/>
        <a:lstStyle/>
        <a:p>
          <a:endParaRPr lang="en-US"/>
        </a:p>
      </dgm:t>
    </dgm:pt>
    <dgm:pt modelId="{92C68C45-702C-47CF-B309-DD13AEB5ABBA}" type="pres">
      <dgm:prSet presAssocID="{E98E97F6-3A05-4451-BD96-97891ACBED7B}" presName="node" presStyleLbl="node1" presStyleIdx="5" presStyleCnt="10">
        <dgm:presLayoutVars>
          <dgm:bulletEnabled val="1"/>
        </dgm:presLayoutVars>
      </dgm:prSet>
      <dgm:spPr/>
      <dgm:t>
        <a:bodyPr/>
        <a:lstStyle/>
        <a:p>
          <a:endParaRPr lang="en-US"/>
        </a:p>
      </dgm:t>
    </dgm:pt>
    <dgm:pt modelId="{CC64E713-44DA-42F1-B796-8AB3AF71F332}" type="pres">
      <dgm:prSet presAssocID="{E98E97F6-3A05-4451-BD96-97891ACBED7B}" presName="dummy" presStyleCnt="0"/>
      <dgm:spPr/>
    </dgm:pt>
    <dgm:pt modelId="{30D370EF-8FB6-4947-A3C8-2D63DC5C2E3A}" type="pres">
      <dgm:prSet presAssocID="{FDDBAC11-7918-44E1-8377-B34244CB86F9}" presName="sibTrans" presStyleLbl="sibTrans2D1" presStyleIdx="5" presStyleCnt="10"/>
      <dgm:spPr/>
      <dgm:t>
        <a:bodyPr/>
        <a:lstStyle/>
        <a:p>
          <a:endParaRPr lang="en-US"/>
        </a:p>
      </dgm:t>
    </dgm:pt>
    <dgm:pt modelId="{5F651B8D-9504-4477-B2D5-FA77A9380D75}" type="pres">
      <dgm:prSet presAssocID="{58652756-4A1C-453F-9155-FEEA74CAA2FC}" presName="node" presStyleLbl="node1" presStyleIdx="6" presStyleCnt="10">
        <dgm:presLayoutVars>
          <dgm:bulletEnabled val="1"/>
        </dgm:presLayoutVars>
      </dgm:prSet>
      <dgm:spPr/>
      <dgm:t>
        <a:bodyPr/>
        <a:lstStyle/>
        <a:p>
          <a:endParaRPr lang="en-US"/>
        </a:p>
      </dgm:t>
    </dgm:pt>
    <dgm:pt modelId="{A3685356-0508-4274-AB7E-A3CB84FF179B}" type="pres">
      <dgm:prSet presAssocID="{58652756-4A1C-453F-9155-FEEA74CAA2FC}" presName="dummy" presStyleCnt="0"/>
      <dgm:spPr/>
    </dgm:pt>
    <dgm:pt modelId="{A6FD450A-7D8E-496F-BC6F-04B7154DCBF3}" type="pres">
      <dgm:prSet presAssocID="{28867393-A7CC-4686-A2C5-19873FD01518}" presName="sibTrans" presStyleLbl="sibTrans2D1" presStyleIdx="6" presStyleCnt="10"/>
      <dgm:spPr/>
      <dgm:t>
        <a:bodyPr/>
        <a:lstStyle/>
        <a:p>
          <a:endParaRPr lang="en-US"/>
        </a:p>
      </dgm:t>
    </dgm:pt>
    <dgm:pt modelId="{75DD9CAF-299E-48B8-987D-7A5E42E70435}" type="pres">
      <dgm:prSet presAssocID="{B2B19799-863C-4F3C-9FF7-D9C85C0A4D4E}" presName="node" presStyleLbl="node1" presStyleIdx="7" presStyleCnt="10">
        <dgm:presLayoutVars>
          <dgm:bulletEnabled val="1"/>
        </dgm:presLayoutVars>
      </dgm:prSet>
      <dgm:spPr/>
      <dgm:t>
        <a:bodyPr/>
        <a:lstStyle/>
        <a:p>
          <a:endParaRPr lang="en-US"/>
        </a:p>
      </dgm:t>
    </dgm:pt>
    <dgm:pt modelId="{142E6ADE-D020-4629-89B4-DDF0CC55834C}" type="pres">
      <dgm:prSet presAssocID="{B2B19799-863C-4F3C-9FF7-D9C85C0A4D4E}" presName="dummy" presStyleCnt="0"/>
      <dgm:spPr/>
    </dgm:pt>
    <dgm:pt modelId="{4A63FC2A-15CF-4FC8-BF6F-9D2B1271C2DC}" type="pres">
      <dgm:prSet presAssocID="{F50E10A7-0540-4021-9F61-DFD81B907905}" presName="sibTrans" presStyleLbl="sibTrans2D1" presStyleIdx="7" presStyleCnt="10"/>
      <dgm:spPr/>
      <dgm:t>
        <a:bodyPr/>
        <a:lstStyle/>
        <a:p>
          <a:endParaRPr lang="en-US"/>
        </a:p>
      </dgm:t>
    </dgm:pt>
    <dgm:pt modelId="{F2F03428-E5A5-4465-9D93-558329D93CC4}" type="pres">
      <dgm:prSet presAssocID="{EC998794-2EA3-4DB1-A3A8-EBB99A4B4D87}" presName="node" presStyleLbl="node1" presStyleIdx="8" presStyleCnt="10">
        <dgm:presLayoutVars>
          <dgm:bulletEnabled val="1"/>
        </dgm:presLayoutVars>
      </dgm:prSet>
      <dgm:spPr/>
      <dgm:t>
        <a:bodyPr/>
        <a:lstStyle/>
        <a:p>
          <a:endParaRPr lang="en-US"/>
        </a:p>
      </dgm:t>
    </dgm:pt>
    <dgm:pt modelId="{B0A5F65C-E7FE-4F77-8C59-C84265A5AAB1}" type="pres">
      <dgm:prSet presAssocID="{EC998794-2EA3-4DB1-A3A8-EBB99A4B4D87}" presName="dummy" presStyleCnt="0"/>
      <dgm:spPr/>
    </dgm:pt>
    <dgm:pt modelId="{1C502BCB-DF6C-45E4-886D-0B246D2F3966}" type="pres">
      <dgm:prSet presAssocID="{EE767343-C44D-40D8-80FD-D212FCD0C821}" presName="sibTrans" presStyleLbl="sibTrans2D1" presStyleIdx="8" presStyleCnt="10"/>
      <dgm:spPr/>
      <dgm:t>
        <a:bodyPr/>
        <a:lstStyle/>
        <a:p>
          <a:endParaRPr lang="en-US"/>
        </a:p>
      </dgm:t>
    </dgm:pt>
    <dgm:pt modelId="{FB2B7708-26F2-404C-9CB3-C57482F5E429}" type="pres">
      <dgm:prSet presAssocID="{E1AB7187-AD50-486A-802C-FC875687EFB6}" presName="node" presStyleLbl="node1" presStyleIdx="9" presStyleCnt="10">
        <dgm:presLayoutVars>
          <dgm:bulletEnabled val="1"/>
        </dgm:presLayoutVars>
      </dgm:prSet>
      <dgm:spPr/>
      <dgm:t>
        <a:bodyPr/>
        <a:lstStyle/>
        <a:p>
          <a:endParaRPr lang="en-US"/>
        </a:p>
      </dgm:t>
    </dgm:pt>
    <dgm:pt modelId="{D33C8A4B-160C-4BAC-96F4-9A18BFA23667}" type="pres">
      <dgm:prSet presAssocID="{E1AB7187-AD50-486A-802C-FC875687EFB6}" presName="dummy" presStyleCnt="0"/>
      <dgm:spPr/>
    </dgm:pt>
    <dgm:pt modelId="{8BE192A7-2639-4A98-9BD4-96ECE77F4F4C}" type="pres">
      <dgm:prSet presAssocID="{F2EA3860-EAB0-41AD-83E1-5A3D18B3B1D1}" presName="sibTrans" presStyleLbl="sibTrans2D1" presStyleIdx="9" presStyleCnt="10"/>
      <dgm:spPr/>
      <dgm:t>
        <a:bodyPr/>
        <a:lstStyle/>
        <a:p>
          <a:endParaRPr lang="en-US"/>
        </a:p>
      </dgm:t>
    </dgm:pt>
  </dgm:ptLst>
  <dgm:cxnLst>
    <dgm:cxn modelId="{FCF05B54-3829-49F2-8703-EFD46B0FB7BB}" type="presOf" srcId="{6619B8AE-2C3F-4B2D-A9CA-6514ED696FB3}" destId="{FFF08833-2B8A-4993-94B7-B80CE90A72DB}" srcOrd="0" destOrd="0" presId="urn:microsoft.com/office/officeart/2005/8/layout/radial6"/>
    <dgm:cxn modelId="{D57323E3-ED6A-4C93-8006-DF8252D457C3}" type="presOf" srcId="{91734BA6-6D79-4840-8092-F52E7E1DD7E1}" destId="{A0769471-6108-4F99-8188-4B127D7CAD62}" srcOrd="0" destOrd="0" presId="urn:microsoft.com/office/officeart/2005/8/layout/radial6"/>
    <dgm:cxn modelId="{C5187BD6-E880-4DD7-973F-89F664A8B2A3}" srcId="{FEE7D0EF-7F2F-4098-BB0F-4A4D7DDF7121}" destId="{9B6B1FAF-F36C-4834-B67B-54FD84FE63D6}" srcOrd="0" destOrd="0" parTransId="{E93EED6E-F6AF-4CD0-913A-97890224D691}" sibTransId="{FF752C1E-5B6A-4085-9FA2-8ABA1BA048B8}"/>
    <dgm:cxn modelId="{D2AC397F-1F8B-44B1-B69D-7F67D067DF6B}" type="presOf" srcId="{5FE7E18E-7DFE-4E07-B01A-5B4813C8F6BE}" destId="{02AC7DBD-E4B1-4139-8A10-838FE3970FF0}" srcOrd="0" destOrd="0" presId="urn:microsoft.com/office/officeart/2005/8/layout/radial6"/>
    <dgm:cxn modelId="{D0B20E61-23B7-48CC-8B71-C34C57D2AB8F}" type="presOf" srcId="{FDDBAC11-7918-44E1-8377-B34244CB86F9}" destId="{30D370EF-8FB6-4947-A3C8-2D63DC5C2E3A}" srcOrd="0" destOrd="0" presId="urn:microsoft.com/office/officeart/2005/8/layout/radial6"/>
    <dgm:cxn modelId="{DFF67EB0-8974-4D39-8381-205D9B929A04}" type="presOf" srcId="{8B7A477A-2BBF-4869-95E8-46FD4DA21DF8}" destId="{AE9F0676-3D48-4E4F-ABF4-F766D6B7C715}" srcOrd="0" destOrd="0" presId="urn:microsoft.com/office/officeart/2005/8/layout/radial6"/>
    <dgm:cxn modelId="{1CB7E58E-1007-4ECA-9E6C-3E5DE7F10DD9}" type="presOf" srcId="{58652756-4A1C-453F-9155-FEEA74CAA2FC}" destId="{5F651B8D-9504-4477-B2D5-FA77A9380D75}" srcOrd="0" destOrd="0" presId="urn:microsoft.com/office/officeart/2005/8/layout/radial6"/>
    <dgm:cxn modelId="{8392A70B-A604-4D73-A1D9-AF2A3AC9407D}" srcId="{FEE7D0EF-7F2F-4098-BB0F-4A4D7DDF7121}" destId="{8B7A477A-2BBF-4869-95E8-46FD4DA21DF8}" srcOrd="2" destOrd="0" parTransId="{AE0AC040-C225-4374-8108-C465802FA994}" sibTransId="{7FB9612B-7AA4-4420-A7DA-44D2E4288471}"/>
    <dgm:cxn modelId="{0F5BEADF-6D50-4C8A-A842-E55AD90E41CD}" type="presOf" srcId="{9B6B1FAF-F36C-4834-B67B-54FD84FE63D6}" destId="{9D4F4D68-018D-4D8F-8069-3C4CD33D720E}" srcOrd="0" destOrd="0" presId="urn:microsoft.com/office/officeart/2005/8/layout/radial6"/>
    <dgm:cxn modelId="{EDFCBD17-4BF9-4076-9023-A15ED716AA96}" srcId="{FEE7D0EF-7F2F-4098-BB0F-4A4D7DDF7121}" destId="{5FE7E18E-7DFE-4E07-B01A-5B4813C8F6BE}" srcOrd="1" destOrd="0" parTransId="{F172878D-2532-4572-BFBB-EBA496A752A0}" sibTransId="{91734BA6-6D79-4840-8092-F52E7E1DD7E1}"/>
    <dgm:cxn modelId="{C1576C50-6840-4194-8F0A-AD615EB2D618}" srcId="{FEE7D0EF-7F2F-4098-BB0F-4A4D7DDF7121}" destId="{E98E97F6-3A05-4451-BD96-97891ACBED7B}" srcOrd="5" destOrd="0" parTransId="{6C9B8B22-BED0-457D-96A0-6E8E8C0BC66F}" sibTransId="{FDDBAC11-7918-44E1-8377-B34244CB86F9}"/>
    <dgm:cxn modelId="{AE6E0743-01A9-4311-9F30-E9E1B0E7753D}" type="presOf" srcId="{FF752C1E-5B6A-4085-9FA2-8ABA1BA048B8}" destId="{DDD0974B-7C37-43D3-9DE0-D4DB935D903F}" srcOrd="0" destOrd="0" presId="urn:microsoft.com/office/officeart/2005/8/layout/radial6"/>
    <dgm:cxn modelId="{AA310399-A7D7-46BA-855E-FCF7B59AB32B}" type="presOf" srcId="{F50E10A7-0540-4021-9F61-DFD81B907905}" destId="{4A63FC2A-15CF-4FC8-BF6F-9D2B1271C2DC}" srcOrd="0" destOrd="0" presId="urn:microsoft.com/office/officeart/2005/8/layout/radial6"/>
    <dgm:cxn modelId="{CE6DAB8B-82CA-4E25-A250-DA6EBD5D73E5}" type="presOf" srcId="{E1AB7187-AD50-486A-802C-FC875687EFB6}" destId="{FB2B7708-26F2-404C-9CB3-C57482F5E429}" srcOrd="0" destOrd="0" presId="urn:microsoft.com/office/officeart/2005/8/layout/radial6"/>
    <dgm:cxn modelId="{8337F8D7-A664-49E1-89E0-4EAF17CC0209}" type="presOf" srcId="{1A180C52-37AC-4853-BB1E-AF10034B7906}" destId="{81F708DE-5ED2-4A7B-B2BC-E957E829A8A1}" srcOrd="0" destOrd="0" presId="urn:microsoft.com/office/officeart/2005/8/layout/radial6"/>
    <dgm:cxn modelId="{207FDB0D-6DFF-4C08-B095-3CA41927B123}" type="presOf" srcId="{28867393-A7CC-4686-A2C5-19873FD01518}" destId="{A6FD450A-7D8E-496F-BC6F-04B7154DCBF3}" srcOrd="0" destOrd="0" presId="urn:microsoft.com/office/officeart/2005/8/layout/radial6"/>
    <dgm:cxn modelId="{E855562F-4DC5-473E-A38D-3F70279EE379}" srcId="{FEE7D0EF-7F2F-4098-BB0F-4A4D7DDF7121}" destId="{B2B19799-863C-4F3C-9FF7-D9C85C0A4D4E}" srcOrd="7" destOrd="0" parTransId="{7F8FFFCF-2900-4F84-AA67-39ED71C0A4CA}" sibTransId="{F50E10A7-0540-4021-9F61-DFD81B907905}"/>
    <dgm:cxn modelId="{4710E954-3A20-4805-AC37-7AEA3BAF20F2}" srcId="{FEE7D0EF-7F2F-4098-BB0F-4A4D7DDF7121}" destId="{E1AB7187-AD50-486A-802C-FC875687EFB6}" srcOrd="9" destOrd="0" parTransId="{89F9C554-751B-41AE-BD6B-9543F77F3E08}" sibTransId="{F2EA3860-EAB0-41AD-83E1-5A3D18B3B1D1}"/>
    <dgm:cxn modelId="{AF3F1EC9-3D3B-4426-A9F2-0C49CAE64287}" type="presOf" srcId="{E98E97F6-3A05-4451-BD96-97891ACBED7B}" destId="{92C68C45-702C-47CF-B309-DD13AEB5ABBA}" srcOrd="0" destOrd="0" presId="urn:microsoft.com/office/officeart/2005/8/layout/radial6"/>
    <dgm:cxn modelId="{8F8FEA64-7D52-42EB-9D1C-01FA2C92C4AB}" type="presOf" srcId="{7FB9612B-7AA4-4420-A7DA-44D2E4288471}" destId="{95A85D31-1A95-4C6B-A139-6464254ADB42}" srcOrd="0" destOrd="0" presId="urn:microsoft.com/office/officeart/2005/8/layout/radial6"/>
    <dgm:cxn modelId="{32C22246-6BB6-4EAD-96A5-41E86B088B4B}" srcId="{FEE7D0EF-7F2F-4098-BB0F-4A4D7DDF7121}" destId="{EC998794-2EA3-4DB1-A3A8-EBB99A4B4D87}" srcOrd="8" destOrd="0" parTransId="{BFAE7A2B-EDBF-411B-B502-E6EA5741B5E9}" sibTransId="{EE767343-C44D-40D8-80FD-D212FCD0C821}"/>
    <dgm:cxn modelId="{1A663A16-FE20-413C-8DEF-8356E047E90A}" type="presOf" srcId="{9E167196-8ECC-48DF-B6A9-0DE246236AE0}" destId="{69223AB6-35DF-4386-A8AF-4EEE782FB7A7}" srcOrd="0" destOrd="0" presId="urn:microsoft.com/office/officeart/2005/8/layout/radial6"/>
    <dgm:cxn modelId="{E0BE461E-29FF-4F4B-879C-B666C551318E}" type="presOf" srcId="{EE767343-C44D-40D8-80FD-D212FCD0C821}" destId="{1C502BCB-DF6C-45E4-886D-0B246D2F3966}" srcOrd="0" destOrd="0" presId="urn:microsoft.com/office/officeart/2005/8/layout/radial6"/>
    <dgm:cxn modelId="{F1F9D60C-0470-4459-BF6F-2CCB2A0A62FA}" type="presOf" srcId="{FEE7D0EF-7F2F-4098-BB0F-4A4D7DDF7121}" destId="{A93A1F63-758C-422F-BA69-3AA1459CD2FD}" srcOrd="0" destOrd="0" presId="urn:microsoft.com/office/officeart/2005/8/layout/radial6"/>
    <dgm:cxn modelId="{E064F66F-879A-4DCB-A269-A30EA98DDF48}" srcId="{FEE7D0EF-7F2F-4098-BB0F-4A4D7DDF7121}" destId="{6619B8AE-2C3F-4B2D-A9CA-6514ED696FB3}" srcOrd="4" destOrd="0" parTransId="{7A7F4EA5-9397-4107-AD32-80A34C017843}" sibTransId="{1A180C52-37AC-4853-BB1E-AF10034B7906}"/>
    <dgm:cxn modelId="{D54D0A69-C97A-4D46-8B9E-F340B980F1E9}" srcId="{FEE7D0EF-7F2F-4098-BB0F-4A4D7DDF7121}" destId="{9E167196-8ECC-48DF-B6A9-0DE246236AE0}" srcOrd="3" destOrd="0" parTransId="{80722A15-286C-4AE5-990C-DC993CB88BBC}" sibTransId="{677499B5-498B-43FA-ABAA-35686C6FC8D4}"/>
    <dgm:cxn modelId="{637C634C-6C8A-4E33-AEF9-033E022110F7}" type="presOf" srcId="{677499B5-498B-43FA-ABAA-35686C6FC8D4}" destId="{F1C448AA-9C98-432F-AA75-A07E218BAF09}" srcOrd="0" destOrd="0" presId="urn:microsoft.com/office/officeart/2005/8/layout/radial6"/>
    <dgm:cxn modelId="{2B9E2D35-6517-47AD-9530-D3A2988CDFE7}" type="presOf" srcId="{F2EA3860-EAB0-41AD-83E1-5A3D18B3B1D1}" destId="{8BE192A7-2639-4A98-9BD4-96ECE77F4F4C}" srcOrd="0" destOrd="0" presId="urn:microsoft.com/office/officeart/2005/8/layout/radial6"/>
    <dgm:cxn modelId="{6F776213-80B6-4D56-B6F5-7BB149E1D95B}" type="presOf" srcId="{B2B19799-863C-4F3C-9FF7-D9C85C0A4D4E}" destId="{75DD9CAF-299E-48B8-987D-7A5E42E70435}" srcOrd="0" destOrd="0" presId="urn:microsoft.com/office/officeart/2005/8/layout/radial6"/>
    <dgm:cxn modelId="{A740D3B7-4F67-43AA-AF67-16679BF5C09A}" srcId="{FEE7D0EF-7F2F-4098-BB0F-4A4D7DDF7121}" destId="{58652756-4A1C-453F-9155-FEEA74CAA2FC}" srcOrd="6" destOrd="0" parTransId="{B9380B9C-46DE-458A-AB46-695052F0849E}" sibTransId="{28867393-A7CC-4686-A2C5-19873FD01518}"/>
    <dgm:cxn modelId="{2BC29C2B-7C10-4688-BC8A-D5A151BCCAC1}" type="presOf" srcId="{AFA4C340-5FF9-4E7C-A583-EF15C2DD81BE}" destId="{81E877F1-4C4F-4AFB-BA73-98201D23FCD5}" srcOrd="0" destOrd="0" presId="urn:microsoft.com/office/officeart/2005/8/layout/radial6"/>
    <dgm:cxn modelId="{A78E529C-3C97-4576-B73C-F9CD46EF400E}" type="presOf" srcId="{EC998794-2EA3-4DB1-A3A8-EBB99A4B4D87}" destId="{F2F03428-E5A5-4465-9D93-558329D93CC4}" srcOrd="0" destOrd="0" presId="urn:microsoft.com/office/officeart/2005/8/layout/radial6"/>
    <dgm:cxn modelId="{0FDF812F-FAC3-4166-BC87-974D4C0BCB05}" srcId="{AFA4C340-5FF9-4E7C-A583-EF15C2DD81BE}" destId="{FEE7D0EF-7F2F-4098-BB0F-4A4D7DDF7121}" srcOrd="0" destOrd="0" parTransId="{84D72774-4259-4C26-9F46-44DD61BAFFC3}" sibTransId="{D6525D95-3F1F-4A6A-BED0-B3240A04A015}"/>
    <dgm:cxn modelId="{F4268504-EDD0-4CCE-840B-5C76C8FC8777}" type="presParOf" srcId="{81E877F1-4C4F-4AFB-BA73-98201D23FCD5}" destId="{A93A1F63-758C-422F-BA69-3AA1459CD2FD}" srcOrd="0" destOrd="0" presId="urn:microsoft.com/office/officeart/2005/8/layout/radial6"/>
    <dgm:cxn modelId="{E2A33BA7-E6E9-44C8-82E8-E64F6B94C7C3}" type="presParOf" srcId="{81E877F1-4C4F-4AFB-BA73-98201D23FCD5}" destId="{9D4F4D68-018D-4D8F-8069-3C4CD33D720E}" srcOrd="1" destOrd="0" presId="urn:microsoft.com/office/officeart/2005/8/layout/radial6"/>
    <dgm:cxn modelId="{379A1B54-DF99-4AD3-BC77-0AA2C5FE0037}" type="presParOf" srcId="{81E877F1-4C4F-4AFB-BA73-98201D23FCD5}" destId="{E20822F0-6B53-4BA0-8A7D-9989DB80936C}" srcOrd="2" destOrd="0" presId="urn:microsoft.com/office/officeart/2005/8/layout/radial6"/>
    <dgm:cxn modelId="{4358F6AF-7A9E-45C0-8F8F-1146DA8B97AC}" type="presParOf" srcId="{81E877F1-4C4F-4AFB-BA73-98201D23FCD5}" destId="{DDD0974B-7C37-43D3-9DE0-D4DB935D903F}" srcOrd="3" destOrd="0" presId="urn:microsoft.com/office/officeart/2005/8/layout/radial6"/>
    <dgm:cxn modelId="{6119CA5A-A018-49CB-ADFB-FDC14135A3AF}" type="presParOf" srcId="{81E877F1-4C4F-4AFB-BA73-98201D23FCD5}" destId="{02AC7DBD-E4B1-4139-8A10-838FE3970FF0}" srcOrd="4" destOrd="0" presId="urn:microsoft.com/office/officeart/2005/8/layout/radial6"/>
    <dgm:cxn modelId="{C48C2BA5-8F66-49A4-A3C0-268942730239}" type="presParOf" srcId="{81E877F1-4C4F-4AFB-BA73-98201D23FCD5}" destId="{4E71B469-A8CE-4D5E-8A5F-A92F5500B0C1}" srcOrd="5" destOrd="0" presId="urn:microsoft.com/office/officeart/2005/8/layout/radial6"/>
    <dgm:cxn modelId="{09494CD2-CD8B-411B-864D-07D8C1CAECE0}" type="presParOf" srcId="{81E877F1-4C4F-4AFB-BA73-98201D23FCD5}" destId="{A0769471-6108-4F99-8188-4B127D7CAD62}" srcOrd="6" destOrd="0" presId="urn:microsoft.com/office/officeart/2005/8/layout/radial6"/>
    <dgm:cxn modelId="{4161BBB8-DB21-4C4D-B9B4-E84D52C18B27}" type="presParOf" srcId="{81E877F1-4C4F-4AFB-BA73-98201D23FCD5}" destId="{AE9F0676-3D48-4E4F-ABF4-F766D6B7C715}" srcOrd="7" destOrd="0" presId="urn:microsoft.com/office/officeart/2005/8/layout/radial6"/>
    <dgm:cxn modelId="{22B0C72C-A866-47D1-8FE1-B3F6AE9531A8}" type="presParOf" srcId="{81E877F1-4C4F-4AFB-BA73-98201D23FCD5}" destId="{054B41A4-3910-4239-AC90-C48C0C8C90CB}" srcOrd="8" destOrd="0" presId="urn:microsoft.com/office/officeart/2005/8/layout/radial6"/>
    <dgm:cxn modelId="{F9C72CA9-8991-4809-8E86-798E1D14352B}" type="presParOf" srcId="{81E877F1-4C4F-4AFB-BA73-98201D23FCD5}" destId="{95A85D31-1A95-4C6B-A139-6464254ADB42}" srcOrd="9" destOrd="0" presId="urn:microsoft.com/office/officeart/2005/8/layout/radial6"/>
    <dgm:cxn modelId="{22039B30-301A-472B-8D1F-391CAF8F6B5F}" type="presParOf" srcId="{81E877F1-4C4F-4AFB-BA73-98201D23FCD5}" destId="{69223AB6-35DF-4386-A8AF-4EEE782FB7A7}" srcOrd="10" destOrd="0" presId="urn:microsoft.com/office/officeart/2005/8/layout/radial6"/>
    <dgm:cxn modelId="{793B311B-F2D5-4462-905C-46D67744EE4E}" type="presParOf" srcId="{81E877F1-4C4F-4AFB-BA73-98201D23FCD5}" destId="{D2243C42-D6AD-4E6F-932E-4511A6DEE789}" srcOrd="11" destOrd="0" presId="urn:microsoft.com/office/officeart/2005/8/layout/radial6"/>
    <dgm:cxn modelId="{39F2A5EE-AB5D-420F-A861-73C2EF98A947}" type="presParOf" srcId="{81E877F1-4C4F-4AFB-BA73-98201D23FCD5}" destId="{F1C448AA-9C98-432F-AA75-A07E218BAF09}" srcOrd="12" destOrd="0" presId="urn:microsoft.com/office/officeart/2005/8/layout/radial6"/>
    <dgm:cxn modelId="{34E21D04-B0E8-4D7B-93F2-5205687E7ABC}" type="presParOf" srcId="{81E877F1-4C4F-4AFB-BA73-98201D23FCD5}" destId="{FFF08833-2B8A-4993-94B7-B80CE90A72DB}" srcOrd="13" destOrd="0" presId="urn:microsoft.com/office/officeart/2005/8/layout/radial6"/>
    <dgm:cxn modelId="{06E252BD-3B38-4860-A7A0-18C74980CA88}" type="presParOf" srcId="{81E877F1-4C4F-4AFB-BA73-98201D23FCD5}" destId="{AF850A98-7E49-4B9C-A472-33E1027AD48E}" srcOrd="14" destOrd="0" presId="urn:microsoft.com/office/officeart/2005/8/layout/radial6"/>
    <dgm:cxn modelId="{95B225FC-D691-4008-ACFD-F59EB1585CCB}" type="presParOf" srcId="{81E877F1-4C4F-4AFB-BA73-98201D23FCD5}" destId="{81F708DE-5ED2-4A7B-B2BC-E957E829A8A1}" srcOrd="15" destOrd="0" presId="urn:microsoft.com/office/officeart/2005/8/layout/radial6"/>
    <dgm:cxn modelId="{74BFA89F-A6A6-4E61-91C5-9519D0A13D77}" type="presParOf" srcId="{81E877F1-4C4F-4AFB-BA73-98201D23FCD5}" destId="{92C68C45-702C-47CF-B309-DD13AEB5ABBA}" srcOrd="16" destOrd="0" presId="urn:microsoft.com/office/officeart/2005/8/layout/radial6"/>
    <dgm:cxn modelId="{A964A391-14B2-4584-A0C8-718090082EE3}" type="presParOf" srcId="{81E877F1-4C4F-4AFB-BA73-98201D23FCD5}" destId="{CC64E713-44DA-42F1-B796-8AB3AF71F332}" srcOrd="17" destOrd="0" presId="urn:microsoft.com/office/officeart/2005/8/layout/radial6"/>
    <dgm:cxn modelId="{75B7F37F-6658-4953-8358-2F853D32E696}" type="presParOf" srcId="{81E877F1-4C4F-4AFB-BA73-98201D23FCD5}" destId="{30D370EF-8FB6-4947-A3C8-2D63DC5C2E3A}" srcOrd="18" destOrd="0" presId="urn:microsoft.com/office/officeart/2005/8/layout/radial6"/>
    <dgm:cxn modelId="{0D7FBA00-8E50-4AA2-AD27-1876EE318154}" type="presParOf" srcId="{81E877F1-4C4F-4AFB-BA73-98201D23FCD5}" destId="{5F651B8D-9504-4477-B2D5-FA77A9380D75}" srcOrd="19" destOrd="0" presId="urn:microsoft.com/office/officeart/2005/8/layout/radial6"/>
    <dgm:cxn modelId="{59E56CC8-2E72-4FDA-BF03-90C13C63B0DC}" type="presParOf" srcId="{81E877F1-4C4F-4AFB-BA73-98201D23FCD5}" destId="{A3685356-0508-4274-AB7E-A3CB84FF179B}" srcOrd="20" destOrd="0" presId="urn:microsoft.com/office/officeart/2005/8/layout/radial6"/>
    <dgm:cxn modelId="{131C83CC-FB12-49E5-9F85-EA36B165122E}" type="presParOf" srcId="{81E877F1-4C4F-4AFB-BA73-98201D23FCD5}" destId="{A6FD450A-7D8E-496F-BC6F-04B7154DCBF3}" srcOrd="21" destOrd="0" presId="urn:microsoft.com/office/officeart/2005/8/layout/radial6"/>
    <dgm:cxn modelId="{B10A8D81-D005-465A-8B84-32606A7C61BA}" type="presParOf" srcId="{81E877F1-4C4F-4AFB-BA73-98201D23FCD5}" destId="{75DD9CAF-299E-48B8-987D-7A5E42E70435}" srcOrd="22" destOrd="0" presId="urn:microsoft.com/office/officeart/2005/8/layout/radial6"/>
    <dgm:cxn modelId="{E101AA1A-C4A4-46F4-B3FE-98DF0667D932}" type="presParOf" srcId="{81E877F1-4C4F-4AFB-BA73-98201D23FCD5}" destId="{142E6ADE-D020-4629-89B4-DDF0CC55834C}" srcOrd="23" destOrd="0" presId="urn:microsoft.com/office/officeart/2005/8/layout/radial6"/>
    <dgm:cxn modelId="{0786D180-2D41-414A-BD59-0873E0354094}" type="presParOf" srcId="{81E877F1-4C4F-4AFB-BA73-98201D23FCD5}" destId="{4A63FC2A-15CF-4FC8-BF6F-9D2B1271C2DC}" srcOrd="24" destOrd="0" presId="urn:microsoft.com/office/officeart/2005/8/layout/radial6"/>
    <dgm:cxn modelId="{43ECB6E9-EDA9-4BB0-A086-0B788FD3CB14}" type="presParOf" srcId="{81E877F1-4C4F-4AFB-BA73-98201D23FCD5}" destId="{F2F03428-E5A5-4465-9D93-558329D93CC4}" srcOrd="25" destOrd="0" presId="urn:microsoft.com/office/officeart/2005/8/layout/radial6"/>
    <dgm:cxn modelId="{A9D873F3-8562-4AB2-BF01-1DE978C5B6C8}" type="presParOf" srcId="{81E877F1-4C4F-4AFB-BA73-98201D23FCD5}" destId="{B0A5F65C-E7FE-4F77-8C59-C84265A5AAB1}" srcOrd="26" destOrd="0" presId="urn:microsoft.com/office/officeart/2005/8/layout/radial6"/>
    <dgm:cxn modelId="{D2293E3B-45D2-40FB-9425-0A880B357A32}" type="presParOf" srcId="{81E877F1-4C4F-4AFB-BA73-98201D23FCD5}" destId="{1C502BCB-DF6C-45E4-886D-0B246D2F3966}" srcOrd="27" destOrd="0" presId="urn:microsoft.com/office/officeart/2005/8/layout/radial6"/>
    <dgm:cxn modelId="{D03E5CB4-4E2C-4BB8-936A-B581FE7A0515}" type="presParOf" srcId="{81E877F1-4C4F-4AFB-BA73-98201D23FCD5}" destId="{FB2B7708-26F2-404C-9CB3-C57482F5E429}" srcOrd="28" destOrd="0" presId="urn:microsoft.com/office/officeart/2005/8/layout/radial6"/>
    <dgm:cxn modelId="{6C7F9119-D58B-408A-A628-159C1BBBD6AD}" type="presParOf" srcId="{81E877F1-4C4F-4AFB-BA73-98201D23FCD5}" destId="{D33C8A4B-160C-4BAC-96F4-9A18BFA23667}" srcOrd="29" destOrd="0" presId="urn:microsoft.com/office/officeart/2005/8/layout/radial6"/>
    <dgm:cxn modelId="{78B876CC-CE16-44BC-AE1C-C5C8B2D4CBC1}" type="presParOf" srcId="{81E877F1-4C4F-4AFB-BA73-98201D23FCD5}" destId="{8BE192A7-2639-4A98-9BD4-96ECE77F4F4C}" srcOrd="30" destOrd="0" presId="urn:microsoft.com/office/officeart/2005/8/layout/radial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8D3096-D332-4E17-A05C-473AE3519FC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30E3E83B-288C-4FD6-BC2E-73308254EC8F}">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400" dirty="0" smtClean="0"/>
            <a:t>Goal A: Promote waste </a:t>
          </a:r>
          <a:r>
            <a:rPr lang="en-US" sz="1400" dirty="0" err="1" smtClean="0"/>
            <a:t>minimisation</a:t>
          </a:r>
          <a:r>
            <a:rPr lang="en-US" sz="1400" dirty="0" smtClean="0"/>
            <a:t>, reuse, recycling and recovery to establish a resource circular society  </a:t>
          </a:r>
          <a:endParaRPr lang="en-GB" sz="1400" dirty="0"/>
        </a:p>
      </dgm:t>
    </dgm:pt>
    <dgm:pt modelId="{3E081E6E-4228-43FA-A2EE-1D0585735B39}" type="parTrans" cxnId="{F2C7040A-22BA-4D03-A118-F7A262B2E07C}">
      <dgm:prSet/>
      <dgm:spPr/>
      <dgm:t>
        <a:bodyPr/>
        <a:lstStyle/>
        <a:p>
          <a:endParaRPr lang="en-GB" sz="4000"/>
        </a:p>
      </dgm:t>
    </dgm:pt>
    <dgm:pt modelId="{9CDB7756-F43A-4625-8BF2-8E270743034E}" type="sibTrans" cxnId="{F2C7040A-22BA-4D03-A118-F7A262B2E07C}">
      <dgm:prSet/>
      <dgm:spPr/>
      <dgm:t>
        <a:bodyPr/>
        <a:lstStyle/>
        <a:p>
          <a:endParaRPr lang="en-GB" sz="4000"/>
        </a:p>
      </dgm:t>
    </dgm:pt>
    <dgm:pt modelId="{0CD4D1E5-2B57-4CB4-8B80-8147AA526B77}">
      <dgm:prSet custT="1"/>
      <dgm:spPr/>
      <dgm:t>
        <a:bodyPr/>
        <a:lstStyle/>
        <a:p>
          <a:r>
            <a:rPr lang="en-US" sz="1400" dirty="0" smtClean="0"/>
            <a:t>Goal B: Ensure the effective and efficient delivery of waste services </a:t>
          </a:r>
        </a:p>
      </dgm:t>
    </dgm:pt>
    <dgm:pt modelId="{94C7F0A9-616F-4BBA-9548-29292B6F78FA}" type="parTrans" cxnId="{B57FCEB5-2386-474E-8655-23F52586BB6F}">
      <dgm:prSet/>
      <dgm:spPr/>
      <dgm:t>
        <a:bodyPr/>
        <a:lstStyle/>
        <a:p>
          <a:endParaRPr lang="en-GB" sz="4000"/>
        </a:p>
      </dgm:t>
    </dgm:pt>
    <dgm:pt modelId="{15EB437F-7428-4309-B8BD-5C86AFD98BDB}" type="sibTrans" cxnId="{B57FCEB5-2386-474E-8655-23F52586BB6F}">
      <dgm:prSet/>
      <dgm:spPr/>
      <dgm:t>
        <a:bodyPr/>
        <a:lstStyle/>
        <a:p>
          <a:endParaRPr lang="en-GB" sz="4000"/>
        </a:p>
      </dgm:t>
    </dgm:pt>
    <dgm:pt modelId="{0E365AB1-5AEC-44A8-93C9-FAE1CCB6AC3A}">
      <dgm:prSet custT="1">
        <dgm:style>
          <a:lnRef idx="1">
            <a:schemeClr val="accent5"/>
          </a:lnRef>
          <a:fillRef idx="3">
            <a:schemeClr val="accent5"/>
          </a:fillRef>
          <a:effectRef idx="2">
            <a:schemeClr val="accent5"/>
          </a:effectRef>
          <a:fontRef idx="minor">
            <a:schemeClr val="lt1"/>
          </a:fontRef>
        </dgm:style>
      </dgm:prSet>
      <dgm:spPr/>
      <dgm:t>
        <a:bodyPr/>
        <a:lstStyle/>
        <a:p>
          <a:r>
            <a:rPr lang="en-US" sz="1400" dirty="0" smtClean="0"/>
            <a:t>Goal C: Ensure sustainable budgeting and sound financial management of the waste sector </a:t>
          </a:r>
        </a:p>
      </dgm:t>
    </dgm:pt>
    <dgm:pt modelId="{63C6FE68-BA30-4405-B57D-F6933276ADE7}" type="parTrans" cxnId="{DB3992C4-98B5-4EF8-866D-8F402DD77EB5}">
      <dgm:prSet/>
      <dgm:spPr/>
      <dgm:t>
        <a:bodyPr/>
        <a:lstStyle/>
        <a:p>
          <a:endParaRPr lang="en-GB" sz="4000"/>
        </a:p>
      </dgm:t>
    </dgm:pt>
    <dgm:pt modelId="{F69AF0CB-3FE5-40A9-BB22-66D4F0BCCD65}" type="sibTrans" cxnId="{DB3992C4-98B5-4EF8-866D-8F402DD77EB5}">
      <dgm:prSet/>
      <dgm:spPr/>
      <dgm:t>
        <a:bodyPr/>
        <a:lstStyle/>
        <a:p>
          <a:endParaRPr lang="en-GB" sz="4000"/>
        </a:p>
      </dgm:t>
    </dgm:pt>
    <dgm:pt modelId="{22A05E2E-3F55-48B9-B91C-18031BA10554}">
      <dgm:prSet custT="1"/>
      <dgm:spPr/>
      <dgm:t>
        <a:bodyPr/>
        <a:lstStyle/>
        <a:p>
          <a:r>
            <a:rPr lang="en-US" sz="1400" dirty="0" smtClean="0"/>
            <a:t>Goal D: Compliance, monitoring, enforcement and recognition </a:t>
          </a:r>
        </a:p>
      </dgm:t>
    </dgm:pt>
    <dgm:pt modelId="{CB63BD8C-2117-4040-A815-C4ED97D3DFA9}" type="parTrans" cxnId="{22B6E824-7EC7-452A-BCA6-0954D244B9A7}">
      <dgm:prSet/>
      <dgm:spPr/>
      <dgm:t>
        <a:bodyPr/>
        <a:lstStyle/>
        <a:p>
          <a:endParaRPr lang="en-GB" sz="4000"/>
        </a:p>
      </dgm:t>
    </dgm:pt>
    <dgm:pt modelId="{768EAA19-225B-438F-A268-2AD3DC8D6385}" type="sibTrans" cxnId="{22B6E824-7EC7-452A-BCA6-0954D244B9A7}">
      <dgm:prSet/>
      <dgm:spPr/>
      <dgm:t>
        <a:bodyPr/>
        <a:lstStyle/>
        <a:p>
          <a:endParaRPr lang="en-GB" sz="4000"/>
        </a:p>
      </dgm:t>
    </dgm:pt>
    <dgm:pt modelId="{36AB2C19-7C1C-4EBA-8293-36EEA7CAC3F3}">
      <dgm:prSet custT="1">
        <dgm:style>
          <a:lnRef idx="1">
            <a:schemeClr val="accent4"/>
          </a:lnRef>
          <a:fillRef idx="2">
            <a:schemeClr val="accent4"/>
          </a:fillRef>
          <a:effectRef idx="1">
            <a:schemeClr val="accent4"/>
          </a:effectRef>
          <a:fontRef idx="minor">
            <a:schemeClr val="dk1"/>
          </a:fontRef>
        </dgm:style>
      </dgm:prSet>
      <dgm:spPr/>
      <dgm:t>
        <a:bodyPr/>
        <a:lstStyle/>
        <a:p>
          <a:r>
            <a:rPr lang="en-US" sz="1400" dirty="0" smtClean="0"/>
            <a:t>Goal E: Capacity development, awareness raising and advocacy</a:t>
          </a:r>
        </a:p>
      </dgm:t>
    </dgm:pt>
    <dgm:pt modelId="{FA4E16F9-0F07-493F-AADF-1F82C39852EB}" type="parTrans" cxnId="{B06E65DC-3967-4CB3-9F88-AF7E1EDDC043}">
      <dgm:prSet/>
      <dgm:spPr/>
      <dgm:t>
        <a:bodyPr/>
        <a:lstStyle/>
        <a:p>
          <a:endParaRPr lang="en-GB" sz="4000"/>
        </a:p>
      </dgm:t>
    </dgm:pt>
    <dgm:pt modelId="{78B70A60-57C0-4513-A900-D0C88430CF24}" type="sibTrans" cxnId="{B06E65DC-3967-4CB3-9F88-AF7E1EDDC043}">
      <dgm:prSet/>
      <dgm:spPr/>
      <dgm:t>
        <a:bodyPr/>
        <a:lstStyle/>
        <a:p>
          <a:endParaRPr lang="en-GB" sz="4000"/>
        </a:p>
      </dgm:t>
    </dgm:pt>
    <dgm:pt modelId="{0931AE96-3D9F-4C94-851E-FDCDD00EE24B}" type="pres">
      <dgm:prSet presAssocID="{F38D3096-D332-4E17-A05C-473AE3519FC2}" presName="Name0" presStyleCnt="0">
        <dgm:presLayoutVars>
          <dgm:dir/>
          <dgm:resizeHandles val="exact"/>
        </dgm:presLayoutVars>
      </dgm:prSet>
      <dgm:spPr/>
      <dgm:t>
        <a:bodyPr/>
        <a:lstStyle/>
        <a:p>
          <a:endParaRPr lang="en-US"/>
        </a:p>
      </dgm:t>
    </dgm:pt>
    <dgm:pt modelId="{52CCFD27-8437-4FA4-B768-431CC1E57107}" type="pres">
      <dgm:prSet presAssocID="{30E3E83B-288C-4FD6-BC2E-73308254EC8F}" presName="Name5" presStyleLbl="vennNode1" presStyleIdx="0" presStyleCnt="5" custScaleX="127622" custLinFactNeighborX="63106" custLinFactNeighborY="3834">
        <dgm:presLayoutVars>
          <dgm:bulletEnabled val="1"/>
        </dgm:presLayoutVars>
      </dgm:prSet>
      <dgm:spPr/>
      <dgm:t>
        <a:bodyPr/>
        <a:lstStyle/>
        <a:p>
          <a:endParaRPr lang="en-GB"/>
        </a:p>
      </dgm:t>
    </dgm:pt>
    <dgm:pt modelId="{79BA2768-CFA5-4DA1-9B91-123086B19829}" type="pres">
      <dgm:prSet presAssocID="{9CDB7756-F43A-4625-8BF2-8E270743034E}" presName="space" presStyleCnt="0"/>
      <dgm:spPr/>
    </dgm:pt>
    <dgm:pt modelId="{8646E513-B0D9-4E0A-9DFB-6068AC97A55C}" type="pres">
      <dgm:prSet presAssocID="{0CD4D1E5-2B57-4CB4-8B80-8147AA526B77}" presName="Name5" presStyleLbl="vennNode1" presStyleIdx="1" presStyleCnt="5" custLinFactNeighborX="84559" custLinFactNeighborY="3834">
        <dgm:presLayoutVars>
          <dgm:bulletEnabled val="1"/>
        </dgm:presLayoutVars>
      </dgm:prSet>
      <dgm:spPr/>
      <dgm:t>
        <a:bodyPr/>
        <a:lstStyle/>
        <a:p>
          <a:endParaRPr lang="en-US"/>
        </a:p>
      </dgm:t>
    </dgm:pt>
    <dgm:pt modelId="{3463371B-F5DB-4CE6-8947-FDD71342AC86}" type="pres">
      <dgm:prSet presAssocID="{15EB437F-7428-4309-B8BD-5C86AFD98BDB}" presName="space" presStyleCnt="0"/>
      <dgm:spPr/>
    </dgm:pt>
    <dgm:pt modelId="{16C7ED84-0C49-4A53-B215-D96C8B1D9298}" type="pres">
      <dgm:prSet presAssocID="{0E365AB1-5AEC-44A8-93C9-FAE1CCB6AC3A}" presName="Name5" presStyleLbl="vennNode1" presStyleIdx="2" presStyleCnt="5" custLinFactX="2644" custLinFactNeighborX="100000" custLinFactNeighborY="-22307">
        <dgm:presLayoutVars>
          <dgm:bulletEnabled val="1"/>
        </dgm:presLayoutVars>
      </dgm:prSet>
      <dgm:spPr/>
      <dgm:t>
        <a:bodyPr/>
        <a:lstStyle/>
        <a:p>
          <a:endParaRPr lang="en-US"/>
        </a:p>
      </dgm:t>
    </dgm:pt>
    <dgm:pt modelId="{0B94AE3E-3CAE-405A-B37B-469B3E6574E1}" type="pres">
      <dgm:prSet presAssocID="{F69AF0CB-3FE5-40A9-BB22-66D4F0BCCD65}" presName="space" presStyleCnt="0"/>
      <dgm:spPr/>
    </dgm:pt>
    <dgm:pt modelId="{57023335-D4AD-4058-8005-72079F8F6830}" type="pres">
      <dgm:prSet presAssocID="{22A05E2E-3F55-48B9-B91C-18031BA10554}" presName="Name5" presStyleLbl="vennNode1" presStyleIdx="3" presStyleCnt="5" custLinFactNeighborX="88836" custLinFactNeighborY="10145">
        <dgm:presLayoutVars>
          <dgm:bulletEnabled val="1"/>
        </dgm:presLayoutVars>
      </dgm:prSet>
      <dgm:spPr/>
      <dgm:t>
        <a:bodyPr/>
        <a:lstStyle/>
        <a:p>
          <a:endParaRPr lang="en-US"/>
        </a:p>
      </dgm:t>
    </dgm:pt>
    <dgm:pt modelId="{71EE36A6-A803-4C4A-ADBB-3F3876F84005}" type="pres">
      <dgm:prSet presAssocID="{768EAA19-225B-438F-A268-2AD3DC8D6385}" presName="space" presStyleCnt="0"/>
      <dgm:spPr/>
    </dgm:pt>
    <dgm:pt modelId="{A298A0FA-E70D-4ABF-828A-AD1A9E9B3675}" type="pres">
      <dgm:prSet presAssocID="{36AB2C19-7C1C-4EBA-8293-36EEA7CAC3F3}" presName="Name5" presStyleLbl="vennNode1" presStyleIdx="4" presStyleCnt="5" custLinFactNeighborX="71" custLinFactNeighborY="-39488">
        <dgm:presLayoutVars>
          <dgm:bulletEnabled val="1"/>
        </dgm:presLayoutVars>
      </dgm:prSet>
      <dgm:spPr/>
      <dgm:t>
        <a:bodyPr/>
        <a:lstStyle/>
        <a:p>
          <a:endParaRPr lang="en-US"/>
        </a:p>
      </dgm:t>
    </dgm:pt>
  </dgm:ptLst>
  <dgm:cxnLst>
    <dgm:cxn modelId="{69664193-19C2-4A5F-A331-EA4FF0CEB622}" type="presOf" srcId="{F38D3096-D332-4E17-A05C-473AE3519FC2}" destId="{0931AE96-3D9F-4C94-851E-FDCDD00EE24B}" srcOrd="0" destOrd="0" presId="urn:microsoft.com/office/officeart/2005/8/layout/venn3"/>
    <dgm:cxn modelId="{9F132437-ED16-42CB-8929-4B4CB0060A89}" type="presOf" srcId="{36AB2C19-7C1C-4EBA-8293-36EEA7CAC3F3}" destId="{A298A0FA-E70D-4ABF-828A-AD1A9E9B3675}" srcOrd="0" destOrd="0" presId="urn:microsoft.com/office/officeart/2005/8/layout/venn3"/>
    <dgm:cxn modelId="{CDE9AC8D-694A-4108-9715-510F898161EF}" type="presOf" srcId="{0CD4D1E5-2B57-4CB4-8B80-8147AA526B77}" destId="{8646E513-B0D9-4E0A-9DFB-6068AC97A55C}" srcOrd="0" destOrd="0" presId="urn:microsoft.com/office/officeart/2005/8/layout/venn3"/>
    <dgm:cxn modelId="{B06E65DC-3967-4CB3-9F88-AF7E1EDDC043}" srcId="{F38D3096-D332-4E17-A05C-473AE3519FC2}" destId="{36AB2C19-7C1C-4EBA-8293-36EEA7CAC3F3}" srcOrd="4" destOrd="0" parTransId="{FA4E16F9-0F07-493F-AADF-1F82C39852EB}" sibTransId="{78B70A60-57C0-4513-A900-D0C88430CF24}"/>
    <dgm:cxn modelId="{FD63C44B-1566-425C-8240-BA61D36E99E7}" type="presOf" srcId="{22A05E2E-3F55-48B9-B91C-18031BA10554}" destId="{57023335-D4AD-4058-8005-72079F8F6830}" srcOrd="0" destOrd="0" presId="urn:microsoft.com/office/officeart/2005/8/layout/venn3"/>
    <dgm:cxn modelId="{941B08A9-2CA3-4D34-8228-1E0F0A483AA8}" type="presOf" srcId="{30E3E83B-288C-4FD6-BC2E-73308254EC8F}" destId="{52CCFD27-8437-4FA4-B768-431CC1E57107}" srcOrd="0" destOrd="0" presId="urn:microsoft.com/office/officeart/2005/8/layout/venn3"/>
    <dgm:cxn modelId="{F2C7040A-22BA-4D03-A118-F7A262B2E07C}" srcId="{F38D3096-D332-4E17-A05C-473AE3519FC2}" destId="{30E3E83B-288C-4FD6-BC2E-73308254EC8F}" srcOrd="0" destOrd="0" parTransId="{3E081E6E-4228-43FA-A2EE-1D0585735B39}" sibTransId="{9CDB7756-F43A-4625-8BF2-8E270743034E}"/>
    <dgm:cxn modelId="{B57FCEB5-2386-474E-8655-23F52586BB6F}" srcId="{F38D3096-D332-4E17-A05C-473AE3519FC2}" destId="{0CD4D1E5-2B57-4CB4-8B80-8147AA526B77}" srcOrd="1" destOrd="0" parTransId="{94C7F0A9-616F-4BBA-9548-29292B6F78FA}" sibTransId="{15EB437F-7428-4309-B8BD-5C86AFD98BDB}"/>
    <dgm:cxn modelId="{87E5B6BB-B2C2-469D-BB8D-7DD0CBA3D5EE}" type="presOf" srcId="{0E365AB1-5AEC-44A8-93C9-FAE1CCB6AC3A}" destId="{16C7ED84-0C49-4A53-B215-D96C8B1D9298}" srcOrd="0" destOrd="0" presId="urn:microsoft.com/office/officeart/2005/8/layout/venn3"/>
    <dgm:cxn modelId="{DB3992C4-98B5-4EF8-866D-8F402DD77EB5}" srcId="{F38D3096-D332-4E17-A05C-473AE3519FC2}" destId="{0E365AB1-5AEC-44A8-93C9-FAE1CCB6AC3A}" srcOrd="2" destOrd="0" parTransId="{63C6FE68-BA30-4405-B57D-F6933276ADE7}" sibTransId="{F69AF0CB-3FE5-40A9-BB22-66D4F0BCCD65}"/>
    <dgm:cxn modelId="{22B6E824-7EC7-452A-BCA6-0954D244B9A7}" srcId="{F38D3096-D332-4E17-A05C-473AE3519FC2}" destId="{22A05E2E-3F55-48B9-B91C-18031BA10554}" srcOrd="3" destOrd="0" parTransId="{CB63BD8C-2117-4040-A815-C4ED97D3DFA9}" sibTransId="{768EAA19-225B-438F-A268-2AD3DC8D6385}"/>
    <dgm:cxn modelId="{4CCDC063-7C29-4F1F-A415-230BCBBB4E62}" type="presParOf" srcId="{0931AE96-3D9F-4C94-851E-FDCDD00EE24B}" destId="{52CCFD27-8437-4FA4-B768-431CC1E57107}" srcOrd="0" destOrd="0" presId="urn:microsoft.com/office/officeart/2005/8/layout/venn3"/>
    <dgm:cxn modelId="{7E1C5528-559B-4E23-8407-537FBA7B8235}" type="presParOf" srcId="{0931AE96-3D9F-4C94-851E-FDCDD00EE24B}" destId="{79BA2768-CFA5-4DA1-9B91-123086B19829}" srcOrd="1" destOrd="0" presId="urn:microsoft.com/office/officeart/2005/8/layout/venn3"/>
    <dgm:cxn modelId="{969C8EE8-5206-425E-BEDD-CB065B2E2249}" type="presParOf" srcId="{0931AE96-3D9F-4C94-851E-FDCDD00EE24B}" destId="{8646E513-B0D9-4E0A-9DFB-6068AC97A55C}" srcOrd="2" destOrd="0" presId="urn:microsoft.com/office/officeart/2005/8/layout/venn3"/>
    <dgm:cxn modelId="{832BCED6-8F8E-4A5B-8F76-AE45B45B813F}" type="presParOf" srcId="{0931AE96-3D9F-4C94-851E-FDCDD00EE24B}" destId="{3463371B-F5DB-4CE6-8947-FDD71342AC86}" srcOrd="3" destOrd="0" presId="urn:microsoft.com/office/officeart/2005/8/layout/venn3"/>
    <dgm:cxn modelId="{AF29981C-30A9-4E10-AFBD-4A07BFE55CA2}" type="presParOf" srcId="{0931AE96-3D9F-4C94-851E-FDCDD00EE24B}" destId="{16C7ED84-0C49-4A53-B215-D96C8B1D9298}" srcOrd="4" destOrd="0" presId="urn:microsoft.com/office/officeart/2005/8/layout/venn3"/>
    <dgm:cxn modelId="{3BF60591-23FB-4C7F-A03E-0A237612435A}" type="presParOf" srcId="{0931AE96-3D9F-4C94-851E-FDCDD00EE24B}" destId="{0B94AE3E-3CAE-405A-B37B-469B3E6574E1}" srcOrd="5" destOrd="0" presId="urn:microsoft.com/office/officeart/2005/8/layout/venn3"/>
    <dgm:cxn modelId="{54EE60BC-9A10-4037-B36B-599C2D5098C5}" type="presParOf" srcId="{0931AE96-3D9F-4C94-851E-FDCDD00EE24B}" destId="{57023335-D4AD-4058-8005-72079F8F6830}" srcOrd="6" destOrd="0" presId="urn:microsoft.com/office/officeart/2005/8/layout/venn3"/>
    <dgm:cxn modelId="{A878B2B3-A95F-4FC0-B329-02BA80317B7A}" type="presParOf" srcId="{0931AE96-3D9F-4C94-851E-FDCDD00EE24B}" destId="{71EE36A6-A803-4C4A-ADBB-3F3876F84005}" srcOrd="7" destOrd="0" presId="urn:microsoft.com/office/officeart/2005/8/layout/venn3"/>
    <dgm:cxn modelId="{D24A903C-97BF-4817-B877-B4001F625FD7}" type="presParOf" srcId="{0931AE96-3D9F-4C94-851E-FDCDD00EE24B}" destId="{A298A0FA-E70D-4ABF-828A-AD1A9E9B3675}" srcOrd="8" destOrd="0" presId="urn:microsoft.com/office/officeart/2005/8/layout/venn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A4C340-5FF9-4E7C-A583-EF15C2DD81B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FEE7D0EF-7F2F-4098-BB0F-4A4D7DDF7121}">
      <dgm:prSet phldrT="[Text]"/>
      <dgm:spPr/>
      <dgm:t>
        <a:bodyPr/>
        <a:lstStyle/>
        <a:p>
          <a:r>
            <a:rPr lang="en-US" dirty="0" smtClean="0"/>
            <a:t>NVMSAP</a:t>
          </a:r>
          <a:endParaRPr lang="en-GB" dirty="0"/>
        </a:p>
      </dgm:t>
    </dgm:pt>
    <dgm:pt modelId="{84D72774-4259-4C26-9F46-44DD61BAFFC3}" type="parTrans" cxnId="{0FDF812F-FAC3-4166-BC87-974D4C0BCB05}">
      <dgm:prSet/>
      <dgm:spPr/>
      <dgm:t>
        <a:bodyPr/>
        <a:lstStyle/>
        <a:p>
          <a:endParaRPr lang="en-GB"/>
        </a:p>
      </dgm:t>
    </dgm:pt>
    <dgm:pt modelId="{D6525D95-3F1F-4A6A-BED0-B3240A04A015}" type="sibTrans" cxnId="{0FDF812F-FAC3-4166-BC87-974D4C0BCB05}">
      <dgm:prSet/>
      <dgm:spPr/>
      <dgm:t>
        <a:bodyPr/>
        <a:lstStyle/>
        <a:p>
          <a:endParaRPr lang="en-GB"/>
        </a:p>
      </dgm:t>
    </dgm:pt>
    <dgm:pt modelId="{9B6B1FAF-F36C-4834-B67B-54FD84FE63D6}">
      <dgm:prSet phldrT="[Text]"/>
      <dgm:spPr/>
      <dgm:t>
        <a:bodyPr/>
        <a:lstStyle/>
        <a:p>
          <a:r>
            <a:rPr lang="en-US" dirty="0" smtClean="0"/>
            <a:t>3. Good health</a:t>
          </a:r>
          <a:endParaRPr lang="en-GB" dirty="0"/>
        </a:p>
      </dgm:t>
    </dgm:pt>
    <dgm:pt modelId="{E93EED6E-F6AF-4CD0-913A-97890224D691}" type="parTrans" cxnId="{C5187BD6-E880-4DD7-973F-89F664A8B2A3}">
      <dgm:prSet/>
      <dgm:spPr/>
      <dgm:t>
        <a:bodyPr/>
        <a:lstStyle/>
        <a:p>
          <a:endParaRPr lang="en-GB"/>
        </a:p>
      </dgm:t>
    </dgm:pt>
    <dgm:pt modelId="{FF752C1E-5B6A-4085-9FA2-8ABA1BA048B8}" type="sibTrans" cxnId="{C5187BD6-E880-4DD7-973F-89F664A8B2A3}">
      <dgm:prSet/>
      <dgm:spPr/>
      <dgm:t>
        <a:bodyPr/>
        <a:lstStyle/>
        <a:p>
          <a:endParaRPr lang="en-GB"/>
        </a:p>
      </dgm:t>
    </dgm:pt>
    <dgm:pt modelId="{E0A4ED26-4333-418F-90C5-93643E5CD173}">
      <dgm:prSet phldrT="[Text]"/>
      <dgm:spPr/>
      <dgm:t>
        <a:bodyPr/>
        <a:lstStyle/>
        <a:p>
          <a:r>
            <a:rPr lang="en-US" dirty="0" smtClean="0"/>
            <a:t>6. Clean water and sanitation</a:t>
          </a:r>
          <a:endParaRPr lang="en-GB" dirty="0"/>
        </a:p>
      </dgm:t>
    </dgm:pt>
    <dgm:pt modelId="{BA72794E-4893-43A0-A2D3-07F79D44B4DA}" type="parTrans" cxnId="{A36ED20A-0BE6-4271-9049-21E9DE2D55BC}">
      <dgm:prSet/>
      <dgm:spPr/>
      <dgm:t>
        <a:bodyPr/>
        <a:lstStyle/>
        <a:p>
          <a:endParaRPr lang="en-GB"/>
        </a:p>
      </dgm:t>
    </dgm:pt>
    <dgm:pt modelId="{0F742C3C-FF23-45F6-8527-8EF554A5886D}" type="sibTrans" cxnId="{A36ED20A-0BE6-4271-9049-21E9DE2D55BC}">
      <dgm:prSet/>
      <dgm:spPr/>
      <dgm:t>
        <a:bodyPr/>
        <a:lstStyle/>
        <a:p>
          <a:endParaRPr lang="en-GB"/>
        </a:p>
      </dgm:t>
    </dgm:pt>
    <dgm:pt modelId="{34B00729-1E0A-4BF5-A935-63D21FD764F9}">
      <dgm:prSet phldrT="[Text]"/>
      <dgm:spPr/>
      <dgm:t>
        <a:bodyPr/>
        <a:lstStyle/>
        <a:p>
          <a:r>
            <a:rPr lang="en-US" dirty="0" smtClean="0"/>
            <a:t>11. Sustainable cities and communities</a:t>
          </a:r>
          <a:endParaRPr lang="en-GB" dirty="0"/>
        </a:p>
      </dgm:t>
    </dgm:pt>
    <dgm:pt modelId="{6C4F6389-6E34-45E8-A0E8-22AAE951C7B4}" type="parTrans" cxnId="{DB3178BC-D7D4-41C4-A1CD-789B6EC76991}">
      <dgm:prSet/>
      <dgm:spPr/>
      <dgm:t>
        <a:bodyPr/>
        <a:lstStyle/>
        <a:p>
          <a:endParaRPr lang="en-GB"/>
        </a:p>
      </dgm:t>
    </dgm:pt>
    <dgm:pt modelId="{5A2FB401-4C4B-461C-9F1E-583BF7072574}" type="sibTrans" cxnId="{DB3178BC-D7D4-41C4-A1CD-789B6EC76991}">
      <dgm:prSet/>
      <dgm:spPr/>
      <dgm:t>
        <a:bodyPr/>
        <a:lstStyle/>
        <a:p>
          <a:endParaRPr lang="en-GB"/>
        </a:p>
      </dgm:t>
    </dgm:pt>
    <dgm:pt modelId="{8B7A477A-2BBF-4869-95E8-46FD4DA21DF8}">
      <dgm:prSet phldrT="[Text]"/>
      <dgm:spPr/>
      <dgm:t>
        <a:bodyPr/>
        <a:lstStyle/>
        <a:p>
          <a:r>
            <a:rPr lang="en-US" dirty="0" smtClean="0"/>
            <a:t>12. Responsible consumption</a:t>
          </a:r>
          <a:endParaRPr lang="en-GB" dirty="0"/>
        </a:p>
      </dgm:t>
    </dgm:pt>
    <dgm:pt modelId="{AE0AC040-C225-4374-8108-C465802FA994}" type="parTrans" cxnId="{8392A70B-A604-4D73-A1D9-AF2A3AC9407D}">
      <dgm:prSet/>
      <dgm:spPr/>
      <dgm:t>
        <a:bodyPr/>
        <a:lstStyle/>
        <a:p>
          <a:endParaRPr lang="en-GB"/>
        </a:p>
      </dgm:t>
    </dgm:pt>
    <dgm:pt modelId="{7FB9612B-7AA4-4420-A7DA-44D2E4288471}" type="sibTrans" cxnId="{8392A70B-A604-4D73-A1D9-AF2A3AC9407D}">
      <dgm:prSet/>
      <dgm:spPr/>
      <dgm:t>
        <a:bodyPr/>
        <a:lstStyle/>
        <a:p>
          <a:endParaRPr lang="en-GB"/>
        </a:p>
      </dgm:t>
    </dgm:pt>
    <dgm:pt modelId="{6619B8AE-2C3F-4B2D-A9CA-6514ED696FB3}">
      <dgm:prSet phldrT="[Text]"/>
      <dgm:spPr/>
      <dgm:t>
        <a:bodyPr/>
        <a:lstStyle/>
        <a:p>
          <a:r>
            <a:rPr lang="en-US" dirty="0" smtClean="0"/>
            <a:t>13. Combat Climate change</a:t>
          </a:r>
          <a:endParaRPr lang="en-GB" dirty="0"/>
        </a:p>
      </dgm:t>
    </dgm:pt>
    <dgm:pt modelId="{7A7F4EA5-9397-4107-AD32-80A34C017843}" type="parTrans" cxnId="{E064F66F-879A-4DCB-A269-A30EA98DDF48}">
      <dgm:prSet/>
      <dgm:spPr/>
      <dgm:t>
        <a:bodyPr/>
        <a:lstStyle/>
        <a:p>
          <a:endParaRPr lang="en-GB"/>
        </a:p>
      </dgm:t>
    </dgm:pt>
    <dgm:pt modelId="{1A180C52-37AC-4853-BB1E-AF10034B7906}" type="sibTrans" cxnId="{E064F66F-879A-4DCB-A269-A30EA98DDF48}">
      <dgm:prSet/>
      <dgm:spPr/>
      <dgm:t>
        <a:bodyPr/>
        <a:lstStyle/>
        <a:p>
          <a:endParaRPr lang="en-GB"/>
        </a:p>
      </dgm:t>
    </dgm:pt>
    <dgm:pt modelId="{58652756-4A1C-453F-9155-FEEA74CAA2FC}">
      <dgm:prSet phldrT="[Text]"/>
      <dgm:spPr/>
      <dgm:t>
        <a:bodyPr/>
        <a:lstStyle/>
        <a:p>
          <a:r>
            <a:rPr lang="en-US" dirty="0" smtClean="0"/>
            <a:t>14. Life below water</a:t>
          </a:r>
          <a:endParaRPr lang="en-GB" dirty="0"/>
        </a:p>
      </dgm:t>
    </dgm:pt>
    <dgm:pt modelId="{B9380B9C-46DE-458A-AB46-695052F0849E}" type="parTrans" cxnId="{A740D3B7-4F67-43AA-AF67-16679BF5C09A}">
      <dgm:prSet/>
      <dgm:spPr/>
      <dgm:t>
        <a:bodyPr/>
        <a:lstStyle/>
        <a:p>
          <a:endParaRPr lang="en-GB"/>
        </a:p>
      </dgm:t>
    </dgm:pt>
    <dgm:pt modelId="{28867393-A7CC-4686-A2C5-19873FD01518}" type="sibTrans" cxnId="{A740D3B7-4F67-43AA-AF67-16679BF5C09A}">
      <dgm:prSet/>
      <dgm:spPr/>
      <dgm:t>
        <a:bodyPr/>
        <a:lstStyle/>
        <a:p>
          <a:endParaRPr lang="en-GB"/>
        </a:p>
      </dgm:t>
    </dgm:pt>
    <dgm:pt modelId="{B2B19799-863C-4F3C-9FF7-D9C85C0A4D4E}">
      <dgm:prSet phldrT="[Text]"/>
      <dgm:spPr/>
      <dgm:t>
        <a:bodyPr/>
        <a:lstStyle/>
        <a:p>
          <a:r>
            <a:rPr lang="en-US" dirty="0" smtClean="0"/>
            <a:t>15. Life on land</a:t>
          </a:r>
          <a:endParaRPr lang="en-GB" dirty="0"/>
        </a:p>
      </dgm:t>
    </dgm:pt>
    <dgm:pt modelId="{7F8FFFCF-2900-4F84-AA67-39ED71C0A4CA}" type="parTrans" cxnId="{E855562F-4DC5-473E-A38D-3F70279EE379}">
      <dgm:prSet/>
      <dgm:spPr/>
      <dgm:t>
        <a:bodyPr/>
        <a:lstStyle/>
        <a:p>
          <a:endParaRPr lang="en-GB"/>
        </a:p>
      </dgm:t>
    </dgm:pt>
    <dgm:pt modelId="{F50E10A7-0540-4021-9F61-DFD81B907905}" type="sibTrans" cxnId="{E855562F-4DC5-473E-A38D-3F70279EE379}">
      <dgm:prSet/>
      <dgm:spPr/>
      <dgm:t>
        <a:bodyPr/>
        <a:lstStyle/>
        <a:p>
          <a:endParaRPr lang="en-GB"/>
        </a:p>
      </dgm:t>
    </dgm:pt>
    <dgm:pt modelId="{6B1E354A-C588-46D1-9856-F35872D3DCFB}">
      <dgm:prSet/>
      <dgm:spPr/>
      <dgm:t>
        <a:bodyPr/>
        <a:lstStyle/>
        <a:p>
          <a:endParaRPr lang="en-US" dirty="0"/>
        </a:p>
      </dgm:t>
    </dgm:pt>
    <dgm:pt modelId="{2E14CC52-63D6-494B-8BDA-2D1220DC53E1}" type="parTrans" cxnId="{F844B10E-8184-4E0E-97DE-DC2A46E81C9A}">
      <dgm:prSet/>
      <dgm:spPr/>
      <dgm:t>
        <a:bodyPr/>
        <a:lstStyle/>
        <a:p>
          <a:endParaRPr lang="en-GB"/>
        </a:p>
      </dgm:t>
    </dgm:pt>
    <dgm:pt modelId="{7FEF5957-CA90-4DB6-B0BD-A4C3A9E2619F}" type="sibTrans" cxnId="{F844B10E-8184-4E0E-97DE-DC2A46E81C9A}">
      <dgm:prSet/>
      <dgm:spPr/>
      <dgm:t>
        <a:bodyPr/>
        <a:lstStyle/>
        <a:p>
          <a:endParaRPr lang="en-GB"/>
        </a:p>
      </dgm:t>
    </dgm:pt>
    <dgm:pt modelId="{48F6C589-2614-424E-ABE6-4CE22F695F79}">
      <dgm:prSet/>
      <dgm:spPr/>
      <dgm:t>
        <a:bodyPr/>
        <a:lstStyle/>
        <a:p>
          <a:endParaRPr lang="en-US" dirty="0"/>
        </a:p>
      </dgm:t>
    </dgm:pt>
    <dgm:pt modelId="{E5013012-13CB-4452-9237-AB088116A452}" type="parTrans" cxnId="{3EF9142B-784E-4CD1-A5EF-72842279A58A}">
      <dgm:prSet/>
      <dgm:spPr/>
      <dgm:t>
        <a:bodyPr/>
        <a:lstStyle/>
        <a:p>
          <a:endParaRPr lang="en-GB"/>
        </a:p>
      </dgm:t>
    </dgm:pt>
    <dgm:pt modelId="{4C793FFA-CB2D-4337-A803-2FA9A0C0FE2A}" type="sibTrans" cxnId="{3EF9142B-784E-4CD1-A5EF-72842279A58A}">
      <dgm:prSet/>
      <dgm:spPr/>
      <dgm:t>
        <a:bodyPr/>
        <a:lstStyle/>
        <a:p>
          <a:endParaRPr lang="en-GB"/>
        </a:p>
      </dgm:t>
    </dgm:pt>
    <dgm:pt modelId="{A73E3EC6-AADA-41E7-8915-D8BC2DC16989}" type="pres">
      <dgm:prSet presAssocID="{AFA4C340-5FF9-4E7C-A583-EF15C2DD81BE}" presName="Name0" presStyleCnt="0">
        <dgm:presLayoutVars>
          <dgm:chMax val="1"/>
          <dgm:dir/>
          <dgm:animLvl val="ctr"/>
          <dgm:resizeHandles val="exact"/>
        </dgm:presLayoutVars>
      </dgm:prSet>
      <dgm:spPr/>
      <dgm:t>
        <a:bodyPr/>
        <a:lstStyle/>
        <a:p>
          <a:endParaRPr lang="en-US"/>
        </a:p>
      </dgm:t>
    </dgm:pt>
    <dgm:pt modelId="{7FA76859-D721-4C76-99F9-FF337A54F43E}" type="pres">
      <dgm:prSet presAssocID="{FEE7D0EF-7F2F-4098-BB0F-4A4D7DDF7121}" presName="centerShape" presStyleLbl="node0" presStyleIdx="0" presStyleCnt="1"/>
      <dgm:spPr/>
      <dgm:t>
        <a:bodyPr/>
        <a:lstStyle/>
        <a:p>
          <a:endParaRPr lang="en-US"/>
        </a:p>
      </dgm:t>
    </dgm:pt>
    <dgm:pt modelId="{21B096C2-39DD-406C-A36D-3C5D18961F71}" type="pres">
      <dgm:prSet presAssocID="{9B6B1FAF-F36C-4834-B67B-54FD84FE63D6}" presName="node" presStyleLbl="node1" presStyleIdx="0" presStyleCnt="7">
        <dgm:presLayoutVars>
          <dgm:bulletEnabled val="1"/>
        </dgm:presLayoutVars>
      </dgm:prSet>
      <dgm:spPr/>
      <dgm:t>
        <a:bodyPr/>
        <a:lstStyle/>
        <a:p>
          <a:endParaRPr lang="en-US"/>
        </a:p>
      </dgm:t>
    </dgm:pt>
    <dgm:pt modelId="{57889A20-E983-4648-AD9A-2798FD77A2AE}" type="pres">
      <dgm:prSet presAssocID="{9B6B1FAF-F36C-4834-B67B-54FD84FE63D6}" presName="dummy" presStyleCnt="0"/>
      <dgm:spPr/>
    </dgm:pt>
    <dgm:pt modelId="{133E773C-18C3-4DE6-9329-E2DD2DD24A84}" type="pres">
      <dgm:prSet presAssocID="{FF752C1E-5B6A-4085-9FA2-8ABA1BA048B8}" presName="sibTrans" presStyleLbl="sibTrans2D1" presStyleIdx="0" presStyleCnt="7"/>
      <dgm:spPr/>
      <dgm:t>
        <a:bodyPr/>
        <a:lstStyle/>
        <a:p>
          <a:endParaRPr lang="en-US"/>
        </a:p>
      </dgm:t>
    </dgm:pt>
    <dgm:pt modelId="{752C8ED3-EDB8-42CD-96F7-FC69AB4A1F00}" type="pres">
      <dgm:prSet presAssocID="{E0A4ED26-4333-418F-90C5-93643E5CD173}" presName="node" presStyleLbl="node1" presStyleIdx="1" presStyleCnt="7">
        <dgm:presLayoutVars>
          <dgm:bulletEnabled val="1"/>
        </dgm:presLayoutVars>
      </dgm:prSet>
      <dgm:spPr/>
      <dgm:t>
        <a:bodyPr/>
        <a:lstStyle/>
        <a:p>
          <a:endParaRPr lang="en-US"/>
        </a:p>
      </dgm:t>
    </dgm:pt>
    <dgm:pt modelId="{6CCE0851-C25C-4A45-9DC4-C0746330B43D}" type="pres">
      <dgm:prSet presAssocID="{E0A4ED26-4333-418F-90C5-93643E5CD173}" presName="dummy" presStyleCnt="0"/>
      <dgm:spPr/>
    </dgm:pt>
    <dgm:pt modelId="{0D652BCF-BC4D-4050-964C-DD800C3A6B34}" type="pres">
      <dgm:prSet presAssocID="{0F742C3C-FF23-45F6-8527-8EF554A5886D}" presName="sibTrans" presStyleLbl="sibTrans2D1" presStyleIdx="1" presStyleCnt="7"/>
      <dgm:spPr/>
      <dgm:t>
        <a:bodyPr/>
        <a:lstStyle/>
        <a:p>
          <a:endParaRPr lang="en-US"/>
        </a:p>
      </dgm:t>
    </dgm:pt>
    <dgm:pt modelId="{20AF4CB2-EFA6-422B-A00B-8286CB9752CC}" type="pres">
      <dgm:prSet presAssocID="{34B00729-1E0A-4BF5-A935-63D21FD764F9}" presName="node" presStyleLbl="node1" presStyleIdx="2" presStyleCnt="7">
        <dgm:presLayoutVars>
          <dgm:bulletEnabled val="1"/>
        </dgm:presLayoutVars>
      </dgm:prSet>
      <dgm:spPr/>
      <dgm:t>
        <a:bodyPr/>
        <a:lstStyle/>
        <a:p>
          <a:endParaRPr lang="en-US"/>
        </a:p>
      </dgm:t>
    </dgm:pt>
    <dgm:pt modelId="{367D21FE-0246-42B9-8B5D-A8334E967345}" type="pres">
      <dgm:prSet presAssocID="{34B00729-1E0A-4BF5-A935-63D21FD764F9}" presName="dummy" presStyleCnt="0"/>
      <dgm:spPr/>
    </dgm:pt>
    <dgm:pt modelId="{45073461-FF0B-49EC-AD13-E56EDC5E919A}" type="pres">
      <dgm:prSet presAssocID="{5A2FB401-4C4B-461C-9F1E-583BF7072574}" presName="sibTrans" presStyleLbl="sibTrans2D1" presStyleIdx="2" presStyleCnt="7"/>
      <dgm:spPr/>
      <dgm:t>
        <a:bodyPr/>
        <a:lstStyle/>
        <a:p>
          <a:endParaRPr lang="en-US"/>
        </a:p>
      </dgm:t>
    </dgm:pt>
    <dgm:pt modelId="{D9D0B0B6-A0EB-43AF-B3B5-A36127CEBEEE}" type="pres">
      <dgm:prSet presAssocID="{8B7A477A-2BBF-4869-95E8-46FD4DA21DF8}" presName="node" presStyleLbl="node1" presStyleIdx="3" presStyleCnt="7">
        <dgm:presLayoutVars>
          <dgm:bulletEnabled val="1"/>
        </dgm:presLayoutVars>
      </dgm:prSet>
      <dgm:spPr/>
      <dgm:t>
        <a:bodyPr/>
        <a:lstStyle/>
        <a:p>
          <a:endParaRPr lang="en-US"/>
        </a:p>
      </dgm:t>
    </dgm:pt>
    <dgm:pt modelId="{AEA343F1-A4AC-41B6-A8D8-96EDFE78C371}" type="pres">
      <dgm:prSet presAssocID="{8B7A477A-2BBF-4869-95E8-46FD4DA21DF8}" presName="dummy" presStyleCnt="0"/>
      <dgm:spPr/>
    </dgm:pt>
    <dgm:pt modelId="{A9FA209D-8F77-432F-B127-AB44EBD8582D}" type="pres">
      <dgm:prSet presAssocID="{7FB9612B-7AA4-4420-A7DA-44D2E4288471}" presName="sibTrans" presStyleLbl="sibTrans2D1" presStyleIdx="3" presStyleCnt="7"/>
      <dgm:spPr/>
      <dgm:t>
        <a:bodyPr/>
        <a:lstStyle/>
        <a:p>
          <a:endParaRPr lang="en-US"/>
        </a:p>
      </dgm:t>
    </dgm:pt>
    <dgm:pt modelId="{B3A00FD0-945A-4454-9359-4DBB38CB5CEF}" type="pres">
      <dgm:prSet presAssocID="{6619B8AE-2C3F-4B2D-A9CA-6514ED696FB3}" presName="node" presStyleLbl="node1" presStyleIdx="4" presStyleCnt="7">
        <dgm:presLayoutVars>
          <dgm:bulletEnabled val="1"/>
        </dgm:presLayoutVars>
      </dgm:prSet>
      <dgm:spPr/>
      <dgm:t>
        <a:bodyPr/>
        <a:lstStyle/>
        <a:p>
          <a:endParaRPr lang="en-US"/>
        </a:p>
      </dgm:t>
    </dgm:pt>
    <dgm:pt modelId="{8F827D44-88F3-464C-B583-AF9BC3166EF0}" type="pres">
      <dgm:prSet presAssocID="{6619B8AE-2C3F-4B2D-A9CA-6514ED696FB3}" presName="dummy" presStyleCnt="0"/>
      <dgm:spPr/>
    </dgm:pt>
    <dgm:pt modelId="{9B1E0746-2EEF-4D49-9571-C9665B4F127A}" type="pres">
      <dgm:prSet presAssocID="{1A180C52-37AC-4853-BB1E-AF10034B7906}" presName="sibTrans" presStyleLbl="sibTrans2D1" presStyleIdx="4" presStyleCnt="7"/>
      <dgm:spPr/>
      <dgm:t>
        <a:bodyPr/>
        <a:lstStyle/>
        <a:p>
          <a:endParaRPr lang="en-US"/>
        </a:p>
      </dgm:t>
    </dgm:pt>
    <dgm:pt modelId="{F1220948-C9BE-4960-BA00-11CCAD949385}" type="pres">
      <dgm:prSet presAssocID="{58652756-4A1C-453F-9155-FEEA74CAA2FC}" presName="node" presStyleLbl="node1" presStyleIdx="5" presStyleCnt="7">
        <dgm:presLayoutVars>
          <dgm:bulletEnabled val="1"/>
        </dgm:presLayoutVars>
      </dgm:prSet>
      <dgm:spPr/>
      <dgm:t>
        <a:bodyPr/>
        <a:lstStyle/>
        <a:p>
          <a:endParaRPr lang="en-US"/>
        </a:p>
      </dgm:t>
    </dgm:pt>
    <dgm:pt modelId="{B68EC845-26CB-4B5F-8444-2A3FB7A2D5BB}" type="pres">
      <dgm:prSet presAssocID="{58652756-4A1C-453F-9155-FEEA74CAA2FC}" presName="dummy" presStyleCnt="0"/>
      <dgm:spPr/>
    </dgm:pt>
    <dgm:pt modelId="{6B71BF6B-1F78-4D6E-9784-BC2019E8BC80}" type="pres">
      <dgm:prSet presAssocID="{28867393-A7CC-4686-A2C5-19873FD01518}" presName="sibTrans" presStyleLbl="sibTrans2D1" presStyleIdx="5" presStyleCnt="7"/>
      <dgm:spPr/>
      <dgm:t>
        <a:bodyPr/>
        <a:lstStyle/>
        <a:p>
          <a:endParaRPr lang="en-US"/>
        </a:p>
      </dgm:t>
    </dgm:pt>
    <dgm:pt modelId="{E2CA2F6E-3B60-490F-91B5-4CC9CD7AADA6}" type="pres">
      <dgm:prSet presAssocID="{B2B19799-863C-4F3C-9FF7-D9C85C0A4D4E}" presName="node" presStyleLbl="node1" presStyleIdx="6" presStyleCnt="7">
        <dgm:presLayoutVars>
          <dgm:bulletEnabled val="1"/>
        </dgm:presLayoutVars>
      </dgm:prSet>
      <dgm:spPr/>
      <dgm:t>
        <a:bodyPr/>
        <a:lstStyle/>
        <a:p>
          <a:endParaRPr lang="en-US"/>
        </a:p>
      </dgm:t>
    </dgm:pt>
    <dgm:pt modelId="{47EBBC68-2483-4ABA-A32A-3BCF9C619ED8}" type="pres">
      <dgm:prSet presAssocID="{B2B19799-863C-4F3C-9FF7-D9C85C0A4D4E}" presName="dummy" presStyleCnt="0"/>
      <dgm:spPr/>
    </dgm:pt>
    <dgm:pt modelId="{A191636B-6B88-4481-9DA9-495F91B30E2E}" type="pres">
      <dgm:prSet presAssocID="{F50E10A7-0540-4021-9F61-DFD81B907905}" presName="sibTrans" presStyleLbl="sibTrans2D1" presStyleIdx="6" presStyleCnt="7"/>
      <dgm:spPr/>
      <dgm:t>
        <a:bodyPr/>
        <a:lstStyle/>
        <a:p>
          <a:endParaRPr lang="en-US"/>
        </a:p>
      </dgm:t>
    </dgm:pt>
  </dgm:ptLst>
  <dgm:cxnLst>
    <dgm:cxn modelId="{59EAF390-00CE-462E-B633-84F9FBBC6065}" type="presOf" srcId="{B2B19799-863C-4F3C-9FF7-D9C85C0A4D4E}" destId="{E2CA2F6E-3B60-490F-91B5-4CC9CD7AADA6}" srcOrd="0" destOrd="0" presId="urn:microsoft.com/office/officeart/2005/8/layout/radial6"/>
    <dgm:cxn modelId="{1FD47E28-A739-4300-BB75-C077C906ADC0}" type="presOf" srcId="{5A2FB401-4C4B-461C-9F1E-583BF7072574}" destId="{45073461-FF0B-49EC-AD13-E56EDC5E919A}" srcOrd="0" destOrd="0" presId="urn:microsoft.com/office/officeart/2005/8/layout/radial6"/>
    <dgm:cxn modelId="{E064F66F-879A-4DCB-A269-A30EA98DDF48}" srcId="{FEE7D0EF-7F2F-4098-BB0F-4A4D7DDF7121}" destId="{6619B8AE-2C3F-4B2D-A9CA-6514ED696FB3}" srcOrd="4" destOrd="0" parTransId="{7A7F4EA5-9397-4107-AD32-80A34C017843}" sibTransId="{1A180C52-37AC-4853-BB1E-AF10034B7906}"/>
    <dgm:cxn modelId="{A525AC42-5365-49A4-9E63-151E8CB30E6C}" type="presOf" srcId="{E0A4ED26-4333-418F-90C5-93643E5CD173}" destId="{752C8ED3-EDB8-42CD-96F7-FC69AB4A1F00}" srcOrd="0" destOrd="0" presId="urn:microsoft.com/office/officeart/2005/8/layout/radial6"/>
    <dgm:cxn modelId="{993F3255-1E99-43AD-A70B-04F0D9CC2687}" type="presOf" srcId="{0F742C3C-FF23-45F6-8527-8EF554A5886D}" destId="{0D652BCF-BC4D-4050-964C-DD800C3A6B34}" srcOrd="0" destOrd="0" presId="urn:microsoft.com/office/officeart/2005/8/layout/radial6"/>
    <dgm:cxn modelId="{0FDF812F-FAC3-4166-BC87-974D4C0BCB05}" srcId="{AFA4C340-5FF9-4E7C-A583-EF15C2DD81BE}" destId="{FEE7D0EF-7F2F-4098-BB0F-4A4D7DDF7121}" srcOrd="0" destOrd="0" parTransId="{84D72774-4259-4C26-9F46-44DD61BAFFC3}" sibTransId="{D6525D95-3F1F-4A6A-BED0-B3240A04A015}"/>
    <dgm:cxn modelId="{819A5870-F072-4E59-8B8C-0681D3D1814F}" type="presOf" srcId="{6619B8AE-2C3F-4B2D-A9CA-6514ED696FB3}" destId="{B3A00FD0-945A-4454-9359-4DBB38CB5CEF}" srcOrd="0" destOrd="0" presId="urn:microsoft.com/office/officeart/2005/8/layout/radial6"/>
    <dgm:cxn modelId="{D88EE61E-6F1B-43DB-87C9-C1F0C02A0BF7}" type="presOf" srcId="{FEE7D0EF-7F2F-4098-BB0F-4A4D7DDF7121}" destId="{7FA76859-D721-4C76-99F9-FF337A54F43E}" srcOrd="0" destOrd="0" presId="urn:microsoft.com/office/officeart/2005/8/layout/radial6"/>
    <dgm:cxn modelId="{8392A70B-A604-4D73-A1D9-AF2A3AC9407D}" srcId="{FEE7D0EF-7F2F-4098-BB0F-4A4D7DDF7121}" destId="{8B7A477A-2BBF-4869-95E8-46FD4DA21DF8}" srcOrd="3" destOrd="0" parTransId="{AE0AC040-C225-4374-8108-C465802FA994}" sibTransId="{7FB9612B-7AA4-4420-A7DA-44D2E4288471}"/>
    <dgm:cxn modelId="{0F20E91F-B97C-4A6F-ADB8-C3A4D3CFBC49}" type="presOf" srcId="{8B7A477A-2BBF-4869-95E8-46FD4DA21DF8}" destId="{D9D0B0B6-A0EB-43AF-B3B5-A36127CEBEEE}" srcOrd="0" destOrd="0" presId="urn:microsoft.com/office/officeart/2005/8/layout/radial6"/>
    <dgm:cxn modelId="{F844B10E-8184-4E0E-97DE-DC2A46E81C9A}" srcId="{AFA4C340-5FF9-4E7C-A583-EF15C2DD81BE}" destId="{6B1E354A-C588-46D1-9856-F35872D3DCFB}" srcOrd="1" destOrd="0" parTransId="{2E14CC52-63D6-494B-8BDA-2D1220DC53E1}" sibTransId="{7FEF5957-CA90-4DB6-B0BD-A4C3A9E2619F}"/>
    <dgm:cxn modelId="{3EF9142B-784E-4CD1-A5EF-72842279A58A}" srcId="{AFA4C340-5FF9-4E7C-A583-EF15C2DD81BE}" destId="{48F6C589-2614-424E-ABE6-4CE22F695F79}" srcOrd="2" destOrd="0" parTransId="{E5013012-13CB-4452-9237-AB088116A452}" sibTransId="{4C793FFA-CB2D-4337-A803-2FA9A0C0FE2A}"/>
    <dgm:cxn modelId="{5B986FFF-9731-4D0A-8CC4-8DD553D3DDF3}" type="presOf" srcId="{58652756-4A1C-453F-9155-FEEA74CAA2FC}" destId="{F1220948-C9BE-4960-BA00-11CCAD949385}" srcOrd="0" destOrd="0" presId="urn:microsoft.com/office/officeart/2005/8/layout/radial6"/>
    <dgm:cxn modelId="{B18B818C-3B6D-402A-9CD1-D37D865AAE57}" type="presOf" srcId="{28867393-A7CC-4686-A2C5-19873FD01518}" destId="{6B71BF6B-1F78-4D6E-9784-BC2019E8BC80}" srcOrd="0" destOrd="0" presId="urn:microsoft.com/office/officeart/2005/8/layout/radial6"/>
    <dgm:cxn modelId="{261CE1E2-87D5-4117-93F4-B98187DAC132}" type="presOf" srcId="{FF752C1E-5B6A-4085-9FA2-8ABA1BA048B8}" destId="{133E773C-18C3-4DE6-9329-E2DD2DD24A84}" srcOrd="0" destOrd="0" presId="urn:microsoft.com/office/officeart/2005/8/layout/radial6"/>
    <dgm:cxn modelId="{61D73FAF-084C-465B-BD52-670040B3A728}" type="presOf" srcId="{1A180C52-37AC-4853-BB1E-AF10034B7906}" destId="{9B1E0746-2EEF-4D49-9571-C9665B4F127A}" srcOrd="0" destOrd="0" presId="urn:microsoft.com/office/officeart/2005/8/layout/radial6"/>
    <dgm:cxn modelId="{97DAAD15-B3DA-40CB-9368-5B8ED568BBDF}" type="presOf" srcId="{7FB9612B-7AA4-4420-A7DA-44D2E4288471}" destId="{A9FA209D-8F77-432F-B127-AB44EBD8582D}" srcOrd="0" destOrd="0" presId="urn:microsoft.com/office/officeart/2005/8/layout/radial6"/>
    <dgm:cxn modelId="{620BF743-C24F-4C87-BD9B-31F39E2883DE}" type="presOf" srcId="{F50E10A7-0540-4021-9F61-DFD81B907905}" destId="{A191636B-6B88-4481-9DA9-495F91B30E2E}" srcOrd="0" destOrd="0" presId="urn:microsoft.com/office/officeart/2005/8/layout/radial6"/>
    <dgm:cxn modelId="{A740D3B7-4F67-43AA-AF67-16679BF5C09A}" srcId="{FEE7D0EF-7F2F-4098-BB0F-4A4D7DDF7121}" destId="{58652756-4A1C-453F-9155-FEEA74CAA2FC}" srcOrd="5" destOrd="0" parTransId="{B9380B9C-46DE-458A-AB46-695052F0849E}" sibTransId="{28867393-A7CC-4686-A2C5-19873FD01518}"/>
    <dgm:cxn modelId="{E0E5A58C-8362-4AE1-9359-374F1E69BE18}" type="presOf" srcId="{AFA4C340-5FF9-4E7C-A583-EF15C2DD81BE}" destId="{A73E3EC6-AADA-41E7-8915-D8BC2DC16989}" srcOrd="0" destOrd="0" presId="urn:microsoft.com/office/officeart/2005/8/layout/radial6"/>
    <dgm:cxn modelId="{A961CB7B-5866-4A7A-9BFA-545FE7331CD7}" type="presOf" srcId="{9B6B1FAF-F36C-4834-B67B-54FD84FE63D6}" destId="{21B096C2-39DD-406C-A36D-3C5D18961F71}" srcOrd="0" destOrd="0" presId="urn:microsoft.com/office/officeart/2005/8/layout/radial6"/>
    <dgm:cxn modelId="{A36ED20A-0BE6-4271-9049-21E9DE2D55BC}" srcId="{FEE7D0EF-7F2F-4098-BB0F-4A4D7DDF7121}" destId="{E0A4ED26-4333-418F-90C5-93643E5CD173}" srcOrd="1" destOrd="0" parTransId="{BA72794E-4893-43A0-A2D3-07F79D44B4DA}" sibTransId="{0F742C3C-FF23-45F6-8527-8EF554A5886D}"/>
    <dgm:cxn modelId="{10681FDD-547B-4DC2-981A-D68984329FFA}" type="presOf" srcId="{34B00729-1E0A-4BF5-A935-63D21FD764F9}" destId="{20AF4CB2-EFA6-422B-A00B-8286CB9752CC}" srcOrd="0" destOrd="0" presId="urn:microsoft.com/office/officeart/2005/8/layout/radial6"/>
    <dgm:cxn modelId="{E855562F-4DC5-473E-A38D-3F70279EE379}" srcId="{FEE7D0EF-7F2F-4098-BB0F-4A4D7DDF7121}" destId="{B2B19799-863C-4F3C-9FF7-D9C85C0A4D4E}" srcOrd="6" destOrd="0" parTransId="{7F8FFFCF-2900-4F84-AA67-39ED71C0A4CA}" sibTransId="{F50E10A7-0540-4021-9F61-DFD81B907905}"/>
    <dgm:cxn modelId="{C5187BD6-E880-4DD7-973F-89F664A8B2A3}" srcId="{FEE7D0EF-7F2F-4098-BB0F-4A4D7DDF7121}" destId="{9B6B1FAF-F36C-4834-B67B-54FD84FE63D6}" srcOrd="0" destOrd="0" parTransId="{E93EED6E-F6AF-4CD0-913A-97890224D691}" sibTransId="{FF752C1E-5B6A-4085-9FA2-8ABA1BA048B8}"/>
    <dgm:cxn modelId="{DB3178BC-D7D4-41C4-A1CD-789B6EC76991}" srcId="{FEE7D0EF-7F2F-4098-BB0F-4A4D7DDF7121}" destId="{34B00729-1E0A-4BF5-A935-63D21FD764F9}" srcOrd="2" destOrd="0" parTransId="{6C4F6389-6E34-45E8-A0E8-22AAE951C7B4}" sibTransId="{5A2FB401-4C4B-461C-9F1E-583BF7072574}"/>
    <dgm:cxn modelId="{13EC4F1C-CDC2-4734-AECE-661EBA8A5EC6}" type="presParOf" srcId="{A73E3EC6-AADA-41E7-8915-D8BC2DC16989}" destId="{7FA76859-D721-4C76-99F9-FF337A54F43E}" srcOrd="0" destOrd="0" presId="urn:microsoft.com/office/officeart/2005/8/layout/radial6"/>
    <dgm:cxn modelId="{BA262B14-F7A0-4404-B26A-74E6C57C1913}" type="presParOf" srcId="{A73E3EC6-AADA-41E7-8915-D8BC2DC16989}" destId="{21B096C2-39DD-406C-A36D-3C5D18961F71}" srcOrd="1" destOrd="0" presId="urn:microsoft.com/office/officeart/2005/8/layout/radial6"/>
    <dgm:cxn modelId="{7F7E8325-FCFC-4D2F-9F09-74CD96283698}" type="presParOf" srcId="{A73E3EC6-AADA-41E7-8915-D8BC2DC16989}" destId="{57889A20-E983-4648-AD9A-2798FD77A2AE}" srcOrd="2" destOrd="0" presId="urn:microsoft.com/office/officeart/2005/8/layout/radial6"/>
    <dgm:cxn modelId="{CF4FC8C5-F78B-4F4D-A318-DA14F8C9D052}" type="presParOf" srcId="{A73E3EC6-AADA-41E7-8915-D8BC2DC16989}" destId="{133E773C-18C3-4DE6-9329-E2DD2DD24A84}" srcOrd="3" destOrd="0" presId="urn:microsoft.com/office/officeart/2005/8/layout/radial6"/>
    <dgm:cxn modelId="{7C484069-CC95-4257-B613-076074933140}" type="presParOf" srcId="{A73E3EC6-AADA-41E7-8915-D8BC2DC16989}" destId="{752C8ED3-EDB8-42CD-96F7-FC69AB4A1F00}" srcOrd="4" destOrd="0" presId="urn:microsoft.com/office/officeart/2005/8/layout/radial6"/>
    <dgm:cxn modelId="{8174387F-3863-4EAB-94E0-DC0CABDBC6A8}" type="presParOf" srcId="{A73E3EC6-AADA-41E7-8915-D8BC2DC16989}" destId="{6CCE0851-C25C-4A45-9DC4-C0746330B43D}" srcOrd="5" destOrd="0" presId="urn:microsoft.com/office/officeart/2005/8/layout/radial6"/>
    <dgm:cxn modelId="{37880E8B-D462-4ECB-BD09-F2213CB707EC}" type="presParOf" srcId="{A73E3EC6-AADA-41E7-8915-D8BC2DC16989}" destId="{0D652BCF-BC4D-4050-964C-DD800C3A6B34}" srcOrd="6" destOrd="0" presId="urn:microsoft.com/office/officeart/2005/8/layout/radial6"/>
    <dgm:cxn modelId="{AE631C83-1517-415B-B6CD-CB9A2A848332}" type="presParOf" srcId="{A73E3EC6-AADA-41E7-8915-D8BC2DC16989}" destId="{20AF4CB2-EFA6-422B-A00B-8286CB9752CC}" srcOrd="7" destOrd="0" presId="urn:microsoft.com/office/officeart/2005/8/layout/radial6"/>
    <dgm:cxn modelId="{BFD9D9D2-C564-407E-8F9A-8CE5D930EEEB}" type="presParOf" srcId="{A73E3EC6-AADA-41E7-8915-D8BC2DC16989}" destId="{367D21FE-0246-42B9-8B5D-A8334E967345}" srcOrd="8" destOrd="0" presId="urn:microsoft.com/office/officeart/2005/8/layout/radial6"/>
    <dgm:cxn modelId="{B06B300F-27BB-425E-8CC5-CA445D4865FF}" type="presParOf" srcId="{A73E3EC6-AADA-41E7-8915-D8BC2DC16989}" destId="{45073461-FF0B-49EC-AD13-E56EDC5E919A}" srcOrd="9" destOrd="0" presId="urn:microsoft.com/office/officeart/2005/8/layout/radial6"/>
    <dgm:cxn modelId="{3BD6C8CA-218B-45AA-ADC4-32A5EEBF277D}" type="presParOf" srcId="{A73E3EC6-AADA-41E7-8915-D8BC2DC16989}" destId="{D9D0B0B6-A0EB-43AF-B3B5-A36127CEBEEE}" srcOrd="10" destOrd="0" presId="urn:microsoft.com/office/officeart/2005/8/layout/radial6"/>
    <dgm:cxn modelId="{08838913-7E73-423C-8146-C7527E8914F2}" type="presParOf" srcId="{A73E3EC6-AADA-41E7-8915-D8BC2DC16989}" destId="{AEA343F1-A4AC-41B6-A8D8-96EDFE78C371}" srcOrd="11" destOrd="0" presId="urn:microsoft.com/office/officeart/2005/8/layout/radial6"/>
    <dgm:cxn modelId="{CF8DA93E-2AA7-4711-9C0E-82D5FBC6A257}" type="presParOf" srcId="{A73E3EC6-AADA-41E7-8915-D8BC2DC16989}" destId="{A9FA209D-8F77-432F-B127-AB44EBD8582D}" srcOrd="12" destOrd="0" presId="urn:microsoft.com/office/officeart/2005/8/layout/radial6"/>
    <dgm:cxn modelId="{64B4B9D7-D689-44A6-A7F0-B928F3D5623C}" type="presParOf" srcId="{A73E3EC6-AADA-41E7-8915-D8BC2DC16989}" destId="{B3A00FD0-945A-4454-9359-4DBB38CB5CEF}" srcOrd="13" destOrd="0" presId="urn:microsoft.com/office/officeart/2005/8/layout/radial6"/>
    <dgm:cxn modelId="{FE45C3D0-0224-4338-8558-4836C492E988}" type="presParOf" srcId="{A73E3EC6-AADA-41E7-8915-D8BC2DC16989}" destId="{8F827D44-88F3-464C-B583-AF9BC3166EF0}" srcOrd="14" destOrd="0" presId="urn:microsoft.com/office/officeart/2005/8/layout/radial6"/>
    <dgm:cxn modelId="{588E2663-2694-4FBE-9885-CC242A662A68}" type="presParOf" srcId="{A73E3EC6-AADA-41E7-8915-D8BC2DC16989}" destId="{9B1E0746-2EEF-4D49-9571-C9665B4F127A}" srcOrd="15" destOrd="0" presId="urn:microsoft.com/office/officeart/2005/8/layout/radial6"/>
    <dgm:cxn modelId="{138199DF-51EE-4C55-BEA4-6E9690716712}" type="presParOf" srcId="{A73E3EC6-AADA-41E7-8915-D8BC2DC16989}" destId="{F1220948-C9BE-4960-BA00-11CCAD949385}" srcOrd="16" destOrd="0" presId="urn:microsoft.com/office/officeart/2005/8/layout/radial6"/>
    <dgm:cxn modelId="{4A9B62CA-C4DF-4526-98FF-E745C5943694}" type="presParOf" srcId="{A73E3EC6-AADA-41E7-8915-D8BC2DC16989}" destId="{B68EC845-26CB-4B5F-8444-2A3FB7A2D5BB}" srcOrd="17" destOrd="0" presId="urn:microsoft.com/office/officeart/2005/8/layout/radial6"/>
    <dgm:cxn modelId="{B2F9A460-90F3-4EE2-B36B-BD78E8960DE3}" type="presParOf" srcId="{A73E3EC6-AADA-41E7-8915-D8BC2DC16989}" destId="{6B71BF6B-1F78-4D6E-9784-BC2019E8BC80}" srcOrd="18" destOrd="0" presId="urn:microsoft.com/office/officeart/2005/8/layout/radial6"/>
    <dgm:cxn modelId="{16EA0A50-8A3D-4C89-8158-B979E8D293E1}" type="presParOf" srcId="{A73E3EC6-AADA-41E7-8915-D8BC2DC16989}" destId="{E2CA2F6E-3B60-490F-91B5-4CC9CD7AADA6}" srcOrd="19" destOrd="0" presId="urn:microsoft.com/office/officeart/2005/8/layout/radial6"/>
    <dgm:cxn modelId="{29361E4E-93C2-4368-99A6-DF0C7C95EA94}" type="presParOf" srcId="{A73E3EC6-AADA-41E7-8915-D8BC2DC16989}" destId="{47EBBC68-2483-4ABA-A32A-3BCF9C619ED8}" srcOrd="20" destOrd="0" presId="urn:microsoft.com/office/officeart/2005/8/layout/radial6"/>
    <dgm:cxn modelId="{F18A1C36-62F7-49A9-A2E4-18A397D6A56E}" type="presParOf" srcId="{A73E3EC6-AADA-41E7-8915-D8BC2DC16989}" destId="{A191636B-6B88-4481-9DA9-495F91B30E2E}" srcOrd="21" destOrd="0" presId="urn:microsoft.com/office/officeart/2005/8/layout/radial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9123" cy="492822"/>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l" eaLnBrk="0" fontAlgn="base"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816641" y="0"/>
            <a:ext cx="2919123" cy="492822"/>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eaLnBrk="0" fontAlgn="base" hangingPunct="0">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9376667"/>
            <a:ext cx="2919123" cy="492822"/>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l" eaLnBrk="0" fontAlgn="base" hangingPunct="0">
              <a:defRPr sz="1200">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3816641" y="9376667"/>
            <a:ext cx="2919123" cy="492822"/>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eaLnBrk="0" fontAlgn="base" hangingPunct="0">
              <a:defRPr sz="1200">
                <a:latin typeface="Times New Roman" pitchFamily="18" charset="0"/>
              </a:defRPr>
            </a:lvl1pPr>
          </a:lstStyle>
          <a:p>
            <a:pPr>
              <a:defRPr/>
            </a:pPr>
            <a:fld id="{21B2000F-AD84-41CC-A871-6CB9E1B285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19123" cy="492822"/>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l" eaLnBrk="0" fontAlgn="base"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3816641" y="0"/>
            <a:ext cx="2919123" cy="492822"/>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eaLnBrk="0" fontAlgn="base" hangingPunct="0">
              <a:defRPr sz="1200">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898980" y="4688334"/>
            <a:ext cx="4937805" cy="4441922"/>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376667"/>
            <a:ext cx="2919123" cy="492822"/>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l" eaLnBrk="0" fontAlgn="base" hangingPunct="0">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816641" y="9376667"/>
            <a:ext cx="2919123" cy="492822"/>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eaLnBrk="0" fontAlgn="base" hangingPunct="0">
              <a:defRPr sz="1200">
                <a:latin typeface="Times New Roman" pitchFamily="18" charset="0"/>
              </a:defRPr>
            </a:lvl1pPr>
          </a:lstStyle>
          <a:p>
            <a:pPr>
              <a:defRPr/>
            </a:pPr>
            <a:fld id="{8F0EA945-1F3F-4770-B617-E19AA319E1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th-TH"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5374" y="9374833"/>
            <a:ext cx="2918831" cy="493081"/>
          </a:xfrm>
          <a:prstGeom prst="rect">
            <a:avLst/>
          </a:prstGeom>
        </p:spPr>
        <p:txBody>
          <a:bodyPr/>
          <a:lstStyle/>
          <a:p>
            <a:fld id="{7A40A651-85F3-452A-8FE2-E7FAC49A082E}" type="slidenum">
              <a:rPr lang="en-US" smtClean="0"/>
              <a:pPr/>
              <a:t>3</a:t>
            </a:fld>
            <a:endParaRPr lang="en-US"/>
          </a:p>
        </p:txBody>
      </p:sp>
    </p:spTree>
    <p:extLst>
      <p:ext uri="{BB962C8B-B14F-4D97-AF65-F5344CB8AC3E}">
        <p14:creationId xmlns="" xmlns:p14="http://schemas.microsoft.com/office/powerpoint/2010/main" val="252545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th-TH"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18D0930-9415-4360-8438-8C7D738624DA}"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CC0A3B18-9256-43DD-9D98-893CD817ABD1}" type="slidenum">
              <a:rPr lang="en-US" altLang="en-US" smtClean="0"/>
              <a:pPr/>
              <a:t>11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lt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255CDEC6-B059-4A95-8B74-0227526ECD06}" type="slidenum">
              <a:rPr lang="en-US" altLang="en-US" smtClean="0"/>
              <a:pPr/>
              <a:t>12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th-TH"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F1FCF17C-8BC8-4353-92AB-6C49CF891B59}" type="slidenum">
              <a:rPr lang="en-US"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Arial" pitchFamily="34" charset="0"/>
              </a:rPr>
              <a:t>MCCSAP has 6 sectoral outcomes </a:t>
            </a:r>
          </a:p>
          <a:p>
            <a:r>
              <a:rPr lang="en-US" smtClean="0">
                <a:latin typeface="Arial" pitchFamily="34" charset="0"/>
              </a:rPr>
              <a:t>5 of them (1 to 5) contribute quite directly to a number of SDG.</a:t>
            </a:r>
          </a:p>
          <a:p>
            <a:endParaRPr lang="en-US" smtClean="0">
              <a:latin typeface="Arial" pitchFamily="34" charset="0"/>
            </a:endParaRPr>
          </a:p>
          <a:p>
            <a:r>
              <a:rPr lang="en-US" smtClean="0">
                <a:latin typeface="Arial" pitchFamily="34" charset="0"/>
              </a:rPr>
              <a:t>Arrows are not good design but they show what MCCSAP sectoral outcome supports what SDG</a:t>
            </a:r>
          </a:p>
          <a:p>
            <a:endParaRPr lang="en-US" smtClean="0">
              <a:latin typeface="Arial" pitchFamily="34" charset="0"/>
            </a:endParaRPr>
          </a:p>
          <a:p>
            <a:endParaRPr lang="en-GB"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A6CAF94E-8A41-4F78-8414-5CB97548FF64}" type="slidenum">
              <a:rPr lang="en-GB" smtClean="0"/>
              <a:pPr/>
              <a:t>28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00113" y="739775"/>
            <a:ext cx="4935537" cy="3702050"/>
          </a:xfrm>
          <a:ln/>
        </p:spPr>
      </p:sp>
      <p:sp>
        <p:nvSpPr>
          <p:cNvPr id="53251" name="Notes Placeholder 2"/>
          <p:cNvSpPr>
            <a:spLocks noGrp="1"/>
          </p:cNvSpPr>
          <p:nvPr>
            <p:ph type="body" idx="1"/>
          </p:nvPr>
        </p:nvSpPr>
        <p:spPr>
          <a:noFill/>
          <a:ln/>
        </p:spPr>
        <p:txBody>
          <a:bodyPr/>
          <a:lstStyle/>
          <a:p>
            <a:endParaRPr lang="en-US"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CB6F9D28-5D25-43D7-B072-ACE9B69D282A}" type="slidenum">
              <a:rPr lang="en-US" smtClean="0"/>
              <a:pPr/>
              <a:t>31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How GEPF contributes to the SDGs</a:t>
            </a:r>
            <a:endParaRPr lang="en-GB"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8EA5A563-FCE7-4691-8622-F892DAD17DE7}" type="slidenum">
              <a:rPr lang="en-GB" smtClean="0"/>
              <a:pPr/>
              <a:t>32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C113FE5-7888-4528-911C-E2B65C8495E4}" type="datetimeFigureOut">
              <a:rPr lang="en-US"/>
              <a:pPr>
                <a:defRPr/>
              </a:pPr>
              <a:t>11/15/2017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EB969832-57BF-4D3B-A67C-606A790B328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6BF9A7-89E6-4014-B788-D258620224CB}" type="datetimeFigureOut">
              <a:rPr lang="en-US"/>
              <a:pPr>
                <a:defRPr/>
              </a:pPr>
              <a:t>11/15/2017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B83779-2611-46B9-99EC-7743AF6A1E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66CF16-8205-4952-ADF1-35CADD17AE44}" type="datetimeFigureOut">
              <a:rPr lang="en-US"/>
              <a:pPr>
                <a:defRPr/>
              </a:pPr>
              <a:t>11/15/2017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0B5D62A-2C86-47F5-9C22-73C2356E97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FE51B21-942B-46ED-9044-57031A1E7AE2}" type="datetimeFigureOut">
              <a:rPr lang="en-US"/>
              <a:pPr>
                <a:defRPr/>
              </a:pPr>
              <a:t>11/15/2017</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A1E7C7-0F44-4905-88A1-65F8F25118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8BC62F-1F3F-4377-8E25-7D4C3976F304}"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3189B-0EE6-4832-A2C9-ABEC87B9E76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11B927-E4DD-467B-B6E8-15478E603DBF}" type="datetimeFigureOut">
              <a:rPr lang="en-US"/>
              <a:pPr>
                <a:defRPr/>
              </a:pPr>
              <a:t>11/15/2017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73C84A0-C34A-4080-91E8-14F780036D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61F8416-DC63-4EF2-B7D8-CBD8C271355C}" type="datetimeFigureOut">
              <a:rPr lang="en-US"/>
              <a:pPr>
                <a:defRPr/>
              </a:pPr>
              <a:t>11/15/2017</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9514D8E-01D6-4F95-AB6B-DDF9D6F4CF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44688ED-42CD-41C0-9692-AF3B6881400C}" type="datetimeFigureOut">
              <a:rPr lang="en-US"/>
              <a:pPr>
                <a:defRPr/>
              </a:pPr>
              <a:t>11/15/2017</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55C6458-8447-4376-BD31-5435E48071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C1CE404-EAA1-4B38-B173-14F778544162}" type="datetimeFigureOut">
              <a:rPr lang="en-US"/>
              <a:pPr>
                <a:defRPr/>
              </a:pPr>
              <a:t>11/15/2017</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C847188-925A-43EA-A2F3-EABAD92928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3950002-C615-4678-BFAA-A18597974203}" type="datetimeFigureOut">
              <a:rPr lang="en-US"/>
              <a:pPr>
                <a:defRPr/>
              </a:pPr>
              <a:t>11/15/2017</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93412F1-61D1-46AC-9940-DEA56AFD79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A15A080-40C3-4CC4-80D1-086D222951D3}" type="datetimeFigureOut">
              <a:rPr lang="en-US"/>
              <a:pPr>
                <a:defRPr/>
              </a:pPr>
              <a:t>11/15/2017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4D39D72-BF2F-44CC-B084-3AA60E46FE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B313807E-D01E-41FD-9644-E7DA9AA0B99B}" type="datetimeFigureOut">
              <a:rPr lang="en-US"/>
              <a:pPr>
                <a:defRPr/>
              </a:pPr>
              <a:t>11/15/2017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defRPr>
            </a:lvl1pPr>
          </a:lstStyle>
          <a:p>
            <a:pPr>
              <a:defRPr/>
            </a:pPr>
            <a:fld id="{36A380EA-E44D-43BB-BFC4-929DB00B74B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710" r:id="rId1"/>
    <p:sldLayoutId id="2147484702" r:id="rId2"/>
    <p:sldLayoutId id="2147484711" r:id="rId3"/>
    <p:sldLayoutId id="2147484703" r:id="rId4"/>
    <p:sldLayoutId id="2147484704" r:id="rId5"/>
    <p:sldLayoutId id="2147484705" r:id="rId6"/>
    <p:sldLayoutId id="2147484706" r:id="rId7"/>
    <p:sldLayoutId id="2147484707" r:id="rId8"/>
    <p:sldLayoutId id="2147484712" r:id="rId9"/>
    <p:sldLayoutId id="2147484708" r:id="rId10"/>
    <p:sldLayoutId id="2147484709" r:id="rId11"/>
    <p:sldLayoutId id="214748471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032"/>
          <p:cNvSpPr txBox="1">
            <a:spLocks noChangeArrowheads="1"/>
          </p:cNvSpPr>
          <p:nvPr/>
        </p:nvSpPr>
        <p:spPr bwMode="auto">
          <a:xfrm>
            <a:off x="409518" y="2333610"/>
            <a:ext cx="8443913" cy="175432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fontAlgn="t" hangingPunct="1">
              <a:spcBef>
                <a:spcPct val="50000"/>
              </a:spcBef>
              <a:defRPr/>
            </a:pPr>
            <a:r>
              <a:rPr lang="en-US" altLang="en-US" sz="3600" b="1" dirty="0" smtClean="0">
                <a:solidFill>
                  <a:schemeClr val="tx1"/>
                </a:solidFill>
                <a:latin typeface="Times New Roman" pitchFamily="18" charset="0"/>
                <a:cs typeface="Times New Roman" pitchFamily="18" charset="0"/>
              </a:rPr>
              <a:t>Myanmar’s Initiatives </a:t>
            </a:r>
            <a:r>
              <a:rPr lang="en-US" altLang="en-US" sz="3600" b="1" dirty="0" err="1" smtClean="0">
                <a:solidFill>
                  <a:schemeClr val="tx1"/>
                </a:solidFill>
                <a:latin typeface="Times New Roman" pitchFamily="18" charset="0"/>
                <a:cs typeface="Times New Roman" pitchFamily="18" charset="0"/>
              </a:rPr>
              <a:t>ofEnvironmental</a:t>
            </a:r>
            <a:r>
              <a:rPr lang="en-US" altLang="en-US" sz="3600" b="1" dirty="0" smtClean="0">
                <a:solidFill>
                  <a:schemeClr val="tx1"/>
                </a:solidFill>
                <a:latin typeface="Times New Roman" pitchFamily="18" charset="0"/>
                <a:cs typeface="Times New Roman" pitchFamily="18" charset="0"/>
              </a:rPr>
              <a:t> </a:t>
            </a:r>
            <a:r>
              <a:rPr lang="en-US" altLang="en-US" sz="3600" b="1" dirty="0">
                <a:solidFill>
                  <a:schemeClr val="tx1"/>
                </a:solidFill>
                <a:latin typeface="Times New Roman" pitchFamily="18" charset="0"/>
                <a:cs typeface="Times New Roman" pitchFamily="18" charset="0"/>
              </a:rPr>
              <a:t>Mainstreaming into Development towards </a:t>
            </a:r>
            <a:r>
              <a:rPr lang="en-US" altLang="en-US" sz="3600" b="1" dirty="0" smtClean="0">
                <a:solidFill>
                  <a:schemeClr val="tx1"/>
                </a:solidFill>
                <a:latin typeface="Times New Roman" pitchFamily="18" charset="0"/>
                <a:cs typeface="Times New Roman" pitchFamily="18" charset="0"/>
              </a:rPr>
              <a:t>SDGs</a:t>
            </a:r>
            <a:endParaRPr lang="en-US" altLang="en-US" sz="3600" b="1" dirty="0">
              <a:solidFill>
                <a:schemeClr val="tx1"/>
              </a:solidFill>
              <a:latin typeface="Times New Roman" pitchFamily="18" charset="0"/>
              <a:cs typeface="Times New Roman" pitchFamily="18" charset="0"/>
            </a:endParaRPr>
          </a:p>
        </p:txBody>
      </p:sp>
      <p:sp>
        <p:nvSpPr>
          <p:cNvPr id="5126" name="TextBox 5"/>
          <p:cNvSpPr txBox="1">
            <a:spLocks noChangeArrowheads="1"/>
          </p:cNvSpPr>
          <p:nvPr/>
        </p:nvSpPr>
        <p:spPr bwMode="auto">
          <a:xfrm>
            <a:off x="304800" y="5278438"/>
            <a:ext cx="8659813" cy="646331"/>
          </a:xfrm>
          <a:prstGeom prst="rect">
            <a:avLst/>
          </a:prstGeom>
          <a:noFill/>
          <a:ln w="9525">
            <a:noFill/>
            <a:miter lim="800000"/>
            <a:headEnd/>
            <a:tailEnd/>
          </a:ln>
        </p:spPr>
        <p:txBody>
          <a:bodyPr>
            <a:spAutoFit/>
          </a:bodyPr>
          <a:lstStyle/>
          <a:p>
            <a:pPr algn="ctr"/>
            <a:r>
              <a:rPr lang="en-US" altLang="en-US" b="1" dirty="0" smtClean="0"/>
              <a:t>Ms. </a:t>
            </a:r>
            <a:r>
              <a:rPr lang="en-US" altLang="en-US" b="1" dirty="0" err="1" smtClean="0"/>
              <a:t>Zin</a:t>
            </a:r>
            <a:r>
              <a:rPr lang="en-US" altLang="en-US" b="1" dirty="0" smtClean="0"/>
              <a:t> Mar </a:t>
            </a:r>
            <a:r>
              <a:rPr lang="en-US" altLang="en-US" b="1" dirty="0" err="1" smtClean="0"/>
              <a:t>Tun</a:t>
            </a:r>
            <a:r>
              <a:rPr lang="en-US" altLang="en-US" b="1" dirty="0" smtClean="0"/>
              <a:t> and </a:t>
            </a:r>
            <a:r>
              <a:rPr lang="en-US" altLang="en-US" b="1" dirty="0" err="1" smtClean="0"/>
              <a:t>Ms.Nyein</a:t>
            </a:r>
            <a:r>
              <a:rPr lang="en-US" altLang="en-US" b="1" dirty="0" smtClean="0"/>
              <a:t> </a:t>
            </a:r>
            <a:r>
              <a:rPr lang="en-US" altLang="en-US" b="1" dirty="0" err="1" smtClean="0"/>
              <a:t>Nyein</a:t>
            </a:r>
            <a:r>
              <a:rPr lang="en-US" altLang="en-US" b="1" dirty="0" smtClean="0"/>
              <a:t> </a:t>
            </a:r>
            <a:r>
              <a:rPr lang="en-US" altLang="en-US" b="1" dirty="0" err="1" smtClean="0"/>
              <a:t>Khine</a:t>
            </a:r>
            <a:endParaRPr lang="en-US" altLang="en-US" b="1" dirty="0"/>
          </a:p>
          <a:p>
            <a:pPr algn="ctr"/>
            <a:r>
              <a:rPr lang="en-US" altLang="en-US" b="1" dirty="0" smtClean="0"/>
              <a:t>Ministry of Natural Resources and Environmental Conservation </a:t>
            </a:r>
            <a:endParaRPr lang="en-US" altLang="en-US" b="1" dirty="0"/>
          </a:p>
        </p:txBody>
      </p:sp>
      <p:sp>
        <p:nvSpPr>
          <p:cNvPr id="5127" name="TextBox 6"/>
          <p:cNvSpPr txBox="1">
            <a:spLocks noChangeArrowheads="1"/>
          </p:cNvSpPr>
          <p:nvPr/>
        </p:nvSpPr>
        <p:spPr bwMode="auto">
          <a:xfrm>
            <a:off x="6981825" y="6350000"/>
            <a:ext cx="1766888" cy="369888"/>
          </a:xfrm>
          <a:prstGeom prst="rect">
            <a:avLst/>
          </a:prstGeom>
          <a:noFill/>
          <a:ln w="9525">
            <a:noFill/>
            <a:miter lim="800000"/>
            <a:headEnd/>
            <a:tailEnd/>
          </a:ln>
        </p:spPr>
        <p:txBody>
          <a:bodyPr>
            <a:spAutoFit/>
          </a:bodyPr>
          <a:lstStyle/>
          <a:p>
            <a:pPr algn="r"/>
            <a:r>
              <a:rPr lang="en-US" altLang="en-US" b="1" dirty="0" smtClean="0"/>
              <a:t>15-11-2017</a:t>
            </a:r>
            <a:endParaRPr lang="en-US" altLang="en-US" b="1" dirty="0"/>
          </a:p>
        </p:txBody>
      </p:sp>
      <p:sp>
        <p:nvSpPr>
          <p:cNvPr id="2" name="Text Box 1032"/>
          <p:cNvSpPr txBox="1">
            <a:spLocks noChangeArrowheads="1"/>
          </p:cNvSpPr>
          <p:nvPr/>
        </p:nvSpPr>
        <p:spPr bwMode="auto">
          <a:xfrm>
            <a:off x="299979" y="361908"/>
            <a:ext cx="8672513" cy="156966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1" fontAlgn="t" hangingPunct="1">
              <a:defRPr/>
            </a:pPr>
            <a:r>
              <a:rPr lang="en-US" altLang="en-US" sz="2400" b="1" dirty="0" smtClean="0">
                <a:solidFill>
                  <a:srgbClr val="006600"/>
                </a:solidFill>
                <a:latin typeface="Times New Roman" pitchFamily="18" charset="0"/>
                <a:cs typeface="Times New Roman" pitchFamily="18" charset="0"/>
              </a:rPr>
              <a:t>Launching Ceremony of </a:t>
            </a:r>
            <a:r>
              <a:rPr lang="en-US" altLang="en-US" sz="2400" b="1" dirty="0" err="1" smtClean="0">
                <a:solidFill>
                  <a:srgbClr val="006600"/>
                </a:solidFill>
                <a:latin typeface="Times New Roman" pitchFamily="18" charset="0"/>
                <a:cs typeface="Times New Roman" pitchFamily="18" charset="0"/>
              </a:rPr>
              <a:t>Laucang</a:t>
            </a:r>
            <a:r>
              <a:rPr lang="en-US" altLang="en-US" sz="2400" b="1" dirty="0" smtClean="0">
                <a:solidFill>
                  <a:srgbClr val="006600"/>
                </a:solidFill>
                <a:latin typeface="Times New Roman" pitchFamily="18" charset="0"/>
                <a:cs typeface="Times New Roman" pitchFamily="18" charset="0"/>
              </a:rPr>
              <a:t>-Mekong Environmental Cooperation Center and Supporting Meetings</a:t>
            </a:r>
          </a:p>
          <a:p>
            <a:pPr algn="ctr" eaLnBrk="1" fontAlgn="t" hangingPunct="1">
              <a:defRPr/>
            </a:pPr>
            <a:r>
              <a:rPr lang="en-US" altLang="en-US" sz="2400" b="1" dirty="0" smtClean="0">
                <a:solidFill>
                  <a:srgbClr val="006600"/>
                </a:solidFill>
                <a:latin typeface="Times New Roman" pitchFamily="18" charset="0"/>
                <a:cs typeface="Times New Roman" pitchFamily="18" charset="0"/>
              </a:rPr>
              <a:t>15, Nov 2017</a:t>
            </a:r>
          </a:p>
          <a:p>
            <a:pPr algn="ctr" eaLnBrk="1" fontAlgn="t" hangingPunct="1">
              <a:defRPr/>
            </a:pPr>
            <a:r>
              <a:rPr lang="en-US" altLang="en-US" sz="2400" b="1" dirty="0" err="1" smtClean="0">
                <a:solidFill>
                  <a:srgbClr val="006600"/>
                </a:solidFill>
                <a:latin typeface="Times New Roman" pitchFamily="18" charset="0"/>
                <a:cs typeface="Times New Roman" pitchFamily="18" charset="0"/>
              </a:rPr>
              <a:t>Beijing,China</a:t>
            </a:r>
            <a:endParaRPr lang="en-US" altLang="en-US" sz="2400"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09575" y="873090"/>
            <a:ext cx="8518525" cy="5360987"/>
          </a:xfrm>
        </p:spPr>
        <p:txBody>
          <a:bodyPr/>
          <a:lstStyle/>
          <a:p>
            <a:pPr eaLnBrk="1" hangingPunct="1">
              <a:spcAft>
                <a:spcPts val="600"/>
              </a:spcAft>
            </a:pPr>
            <a:r>
              <a:rPr lang="en-US" sz="2400" dirty="0" smtClean="0">
                <a:solidFill>
                  <a:srgbClr val="0000CC"/>
                </a:solidFill>
                <a:latin typeface="Times New Roman" pitchFamily="18" charset="0"/>
                <a:cs typeface="Times New Roman" pitchFamily="18" charset="0"/>
              </a:rPr>
              <a:t>State Constitution (2008)</a:t>
            </a:r>
          </a:p>
          <a:p>
            <a:pPr eaLnBrk="1" hangingPunct="1">
              <a:spcAft>
                <a:spcPts val="600"/>
              </a:spcAft>
            </a:pPr>
            <a:r>
              <a:rPr lang="en-US" sz="2400" dirty="0" smtClean="0">
                <a:solidFill>
                  <a:srgbClr val="0000CC"/>
                </a:solidFill>
                <a:latin typeface="Times New Roman" pitchFamily="18" charset="0"/>
                <a:cs typeface="Times New Roman" pitchFamily="18" charset="0"/>
              </a:rPr>
              <a:t>Environmental Policy (1994)</a:t>
            </a:r>
          </a:p>
          <a:p>
            <a:pPr eaLnBrk="1" hangingPunct="1">
              <a:spcAft>
                <a:spcPts val="600"/>
              </a:spcAft>
            </a:pPr>
            <a:r>
              <a:rPr lang="en-US" sz="2400" dirty="0" smtClean="0">
                <a:solidFill>
                  <a:srgbClr val="0000CC"/>
                </a:solidFill>
                <a:latin typeface="Times New Roman" pitchFamily="18" charset="0"/>
                <a:cs typeface="Times New Roman" pitchFamily="18" charset="0"/>
              </a:rPr>
              <a:t>Myanmar Agenda 21 (1997)</a:t>
            </a:r>
          </a:p>
          <a:p>
            <a:pPr eaLnBrk="1" hangingPunct="1">
              <a:spcAft>
                <a:spcPts val="600"/>
              </a:spcAft>
            </a:pPr>
            <a:r>
              <a:rPr lang="en-US" sz="2400" dirty="0" smtClean="0">
                <a:solidFill>
                  <a:srgbClr val="0000CC"/>
                </a:solidFill>
                <a:latin typeface="Times New Roman" pitchFamily="18" charset="0"/>
                <a:cs typeface="Times New Roman" pitchFamily="18" charset="0"/>
              </a:rPr>
              <a:t>National Sustainable Development Strategy –NSDS (2009)</a:t>
            </a:r>
          </a:p>
          <a:p>
            <a:pPr eaLnBrk="1" hangingPunct="1">
              <a:spcAft>
                <a:spcPts val="600"/>
              </a:spcAft>
            </a:pPr>
            <a:r>
              <a:rPr lang="en-US" sz="2400" dirty="0" smtClean="0">
                <a:solidFill>
                  <a:srgbClr val="0000CC"/>
                </a:solidFill>
                <a:latin typeface="Times New Roman" pitchFamily="18" charset="0"/>
                <a:cs typeface="Times New Roman" pitchFamily="18" charset="0"/>
              </a:rPr>
              <a:t>Environmental Conservation Law (2012)</a:t>
            </a:r>
          </a:p>
          <a:p>
            <a:pPr eaLnBrk="1" hangingPunct="1">
              <a:spcAft>
                <a:spcPts val="600"/>
              </a:spcAft>
            </a:pPr>
            <a:r>
              <a:rPr lang="en-US" sz="2400" dirty="0" smtClean="0">
                <a:solidFill>
                  <a:srgbClr val="0000CC"/>
                </a:solidFill>
                <a:latin typeface="Times New Roman" pitchFamily="18" charset="0"/>
                <a:cs typeface="Times New Roman" pitchFamily="18" charset="0"/>
              </a:rPr>
              <a:t>Environmental Conservation Rule (2014)</a:t>
            </a:r>
          </a:p>
          <a:p>
            <a:pPr eaLnBrk="1" hangingPunct="1">
              <a:spcAft>
                <a:spcPts val="600"/>
              </a:spcAft>
            </a:pPr>
            <a:r>
              <a:rPr lang="en-US" sz="2400" dirty="0" smtClean="0">
                <a:solidFill>
                  <a:srgbClr val="0000CC"/>
                </a:solidFill>
                <a:latin typeface="Times New Roman" pitchFamily="18" charset="0"/>
                <a:cs typeface="Times New Roman" pitchFamily="18" charset="0"/>
              </a:rPr>
              <a:t>Environmental Impact Assessment Procedure (2015)</a:t>
            </a:r>
          </a:p>
          <a:p>
            <a:pPr eaLnBrk="1" hangingPunct="1">
              <a:spcAft>
                <a:spcPts val="600"/>
              </a:spcAft>
            </a:pPr>
            <a:r>
              <a:rPr lang="en-US" sz="2400" dirty="0" smtClean="0">
                <a:solidFill>
                  <a:srgbClr val="0000CC"/>
                </a:solidFill>
                <a:latin typeface="Times New Roman" pitchFamily="18" charset="0"/>
                <a:cs typeface="Times New Roman" pitchFamily="18" charset="0"/>
              </a:rPr>
              <a:t>National Environmental Quality (Emission) Guideline (2105)</a:t>
            </a:r>
          </a:p>
          <a:p>
            <a:pPr algn="just" eaLnBrk="1" hangingPunct="1">
              <a:spcAft>
                <a:spcPts val="600"/>
              </a:spcAft>
            </a:pPr>
            <a:endParaRPr lang="en-US" sz="2400" dirty="0" smtClean="0">
              <a:solidFill>
                <a:srgbClr val="0000CC"/>
              </a:solidFill>
              <a:latin typeface="Times New Roman" pitchFamily="18" charset="0"/>
              <a:cs typeface="Times New Roman" pitchFamily="18" charset="0"/>
            </a:endParaRPr>
          </a:p>
          <a:p>
            <a:pPr algn="just" eaLnBrk="1" hangingPunct="1">
              <a:spcAft>
                <a:spcPts val="600"/>
              </a:spcAft>
            </a:pPr>
            <a:endParaRPr lang="en-US" sz="2000" dirty="0" smtClean="0">
              <a:solidFill>
                <a:srgbClr val="0000CC"/>
              </a:solidFill>
              <a:latin typeface="Times New Roman" pitchFamily="18" charset="0"/>
              <a:cs typeface="Times New Roman" pitchFamily="18" charset="0"/>
            </a:endParaRPr>
          </a:p>
          <a:p>
            <a:pPr algn="just" eaLnBrk="1" hangingPunct="1">
              <a:spcAft>
                <a:spcPts val="600"/>
              </a:spcAft>
            </a:pPr>
            <a:endParaRPr lang="en-US" sz="2000" dirty="0" smtClean="0">
              <a:solidFill>
                <a:srgbClr val="0000CC"/>
              </a:solidFill>
              <a:latin typeface="Times New Roman" pitchFamily="18" charset="0"/>
              <a:cs typeface="Times New Roman" pitchFamily="18" charset="0"/>
            </a:endParaRPr>
          </a:p>
          <a:p>
            <a:pPr algn="just" eaLnBrk="1" hangingPunct="1">
              <a:spcAft>
                <a:spcPts val="600"/>
              </a:spcAft>
            </a:pPr>
            <a:endParaRPr lang="en-US" sz="2000" dirty="0" smtClean="0">
              <a:solidFill>
                <a:srgbClr val="0000CC"/>
              </a:solidFill>
              <a:latin typeface="Times New Roman" pitchFamily="18" charset="0"/>
              <a:cs typeface="Times New Roman" pitchFamily="18" charset="0"/>
            </a:endParaRPr>
          </a:p>
          <a:p>
            <a:pPr algn="just" eaLnBrk="1" hangingPunct="1">
              <a:spcAft>
                <a:spcPts val="600"/>
              </a:spcAft>
            </a:pPr>
            <a:endParaRPr lang="en-US" sz="2000" dirty="0" smtClean="0">
              <a:latin typeface="Times New Roman" pitchFamily="18" charset="0"/>
              <a:cs typeface="Times New Roman" pitchFamily="18" charset="0"/>
            </a:endParaRPr>
          </a:p>
          <a:p>
            <a:pPr eaLnBrk="1" hangingPunct="1">
              <a:spcAft>
                <a:spcPts val="600"/>
              </a:spcAft>
            </a:pPr>
            <a:endParaRPr lang="en-US" sz="2000" dirty="0" smtClean="0">
              <a:latin typeface="Times New Roman" pitchFamily="18" charset="0"/>
              <a:cs typeface="Times New Roman" pitchFamily="18" charset="0"/>
            </a:endParaRPr>
          </a:p>
        </p:txBody>
      </p:sp>
      <p:sp>
        <p:nvSpPr>
          <p:cNvPr id="5" name="TextBox 13"/>
          <p:cNvSpPr txBox="1">
            <a:spLocks noChangeArrowheads="1"/>
          </p:cNvSpPr>
          <p:nvPr/>
        </p:nvSpPr>
        <p:spPr bwMode="auto">
          <a:xfrm>
            <a:off x="399645" y="167305"/>
            <a:ext cx="6836651" cy="523220"/>
          </a:xfrm>
          <a:prstGeom prst="rect">
            <a:avLst/>
          </a:prstGeom>
          <a:solidFill>
            <a:schemeClr val="accent6">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800" b="1" dirty="0">
                <a:solidFill>
                  <a:schemeClr val="tx1"/>
                </a:solidFill>
              </a:rPr>
              <a:t>Enabling conditions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0038" y="0"/>
            <a:ext cx="8666162" cy="1314450"/>
          </a:xfrm>
          <a:solidFill>
            <a:schemeClr val="accent6">
              <a:lumMod val="75000"/>
            </a:schemeClr>
          </a:solidFill>
        </p:spPr>
        <p:txBody>
          <a:bodyPr/>
          <a:lstStyle/>
          <a:p>
            <a:pPr eaLnBrk="1" hangingPunct="1">
              <a:defRPr/>
            </a:pP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Environmental Objectives (Environmental Conservation Law – 2012)</a:t>
            </a:r>
            <a:endParaRPr lang="en-US" altLang="en-US" sz="3600" b="1" dirty="0" smtClean="0">
              <a:solidFill>
                <a:schemeClr val="tx1"/>
              </a:solidFill>
              <a:latin typeface="Times New Roman" pitchFamily="18" charset="0"/>
              <a:cs typeface="Times New Roman" pitchFamily="18" charset="0"/>
            </a:endParaRPr>
          </a:p>
        </p:txBody>
      </p:sp>
      <p:sp>
        <p:nvSpPr>
          <p:cNvPr id="7" name="Content Placeholder 1"/>
          <p:cNvSpPr txBox="1">
            <a:spLocks/>
          </p:cNvSpPr>
          <p:nvPr/>
        </p:nvSpPr>
        <p:spPr bwMode="auto">
          <a:xfrm>
            <a:off x="250825" y="1493838"/>
            <a:ext cx="8551863" cy="5184775"/>
          </a:xfrm>
          <a:prstGeom prst="rect">
            <a:avLst/>
          </a:prstGeom>
          <a:noFill/>
          <a:ln w="9525">
            <a:noFill/>
            <a:miter lim="800000"/>
            <a:headEnd/>
            <a:tailEnd/>
          </a:ln>
        </p:spPr>
        <p:txBody>
          <a:bodyPr/>
          <a:lstStyle/>
          <a:p>
            <a:pPr marL="457200" indent="-457200" algn="just">
              <a:spcBef>
                <a:spcPct val="20000"/>
              </a:spcBef>
              <a:buClr>
                <a:srgbClr val="0BD0D9"/>
              </a:buClr>
              <a:buSzPct val="95000"/>
              <a:buFont typeface="Arial" panose="020B0604020202020204" pitchFamily="34" charset="0"/>
              <a:buChar char="•"/>
              <a:defRPr/>
            </a:pPr>
            <a:r>
              <a:rPr lang="en-US" sz="2800" dirty="0">
                <a:latin typeface="+mn-lt"/>
              </a:rPr>
              <a:t>to implement the Myanmar </a:t>
            </a:r>
            <a:r>
              <a:rPr lang="en-US" sz="2800" b="1" dirty="0">
                <a:solidFill>
                  <a:srgbClr val="0000CC"/>
                </a:solidFill>
                <a:latin typeface="+mn-lt"/>
              </a:rPr>
              <a:t>National Environmental Policy;</a:t>
            </a:r>
          </a:p>
          <a:p>
            <a:pPr marL="457200" indent="-457200" algn="just">
              <a:spcBef>
                <a:spcPct val="20000"/>
              </a:spcBef>
              <a:buClr>
                <a:srgbClr val="0BD0D9"/>
              </a:buClr>
              <a:buSzPct val="95000"/>
              <a:buFont typeface="Arial" panose="020B0604020202020204" pitchFamily="34" charset="0"/>
              <a:buChar char="•"/>
              <a:defRPr/>
            </a:pPr>
            <a:r>
              <a:rPr lang="en-US" sz="2800" dirty="0">
                <a:latin typeface="+mn-lt"/>
              </a:rPr>
              <a:t>to lay down the basic principles and give guidance for systematic </a:t>
            </a:r>
            <a:r>
              <a:rPr lang="en-US" sz="2800" b="1" dirty="0">
                <a:solidFill>
                  <a:srgbClr val="0000CC"/>
                </a:solidFill>
                <a:latin typeface="+mn-lt"/>
              </a:rPr>
              <a:t>integration of the matters of environmental conservation </a:t>
            </a:r>
            <a:r>
              <a:rPr lang="en-US" sz="2800" dirty="0">
                <a:latin typeface="+mn-lt"/>
              </a:rPr>
              <a:t>in the sustainable development process;</a:t>
            </a:r>
          </a:p>
          <a:p>
            <a:pPr marL="457200" indent="-457200" algn="just">
              <a:spcBef>
                <a:spcPct val="20000"/>
              </a:spcBef>
              <a:buClr>
                <a:srgbClr val="0BD0D9"/>
              </a:buClr>
              <a:buSzPct val="95000"/>
              <a:buFont typeface="Arial" panose="020B0604020202020204" pitchFamily="34" charset="0"/>
              <a:buChar char="•"/>
              <a:defRPr/>
            </a:pPr>
            <a:r>
              <a:rPr lang="en-US" sz="2800" dirty="0">
                <a:latin typeface="+mn-lt"/>
              </a:rPr>
              <a:t>to emerge a </a:t>
            </a:r>
            <a:r>
              <a:rPr lang="en-US" sz="2800" b="1" dirty="0">
                <a:solidFill>
                  <a:srgbClr val="FF0000"/>
                </a:solidFill>
                <a:latin typeface="+mn-lt"/>
              </a:rPr>
              <a:t>healthy and clean environment</a:t>
            </a:r>
            <a:r>
              <a:rPr lang="en-US" sz="2800" dirty="0">
                <a:solidFill>
                  <a:srgbClr val="FF0000"/>
                </a:solidFill>
                <a:latin typeface="+mn-lt"/>
              </a:rPr>
              <a:t> </a:t>
            </a:r>
            <a:r>
              <a:rPr lang="en-US" sz="2800" dirty="0">
                <a:latin typeface="+mn-lt"/>
              </a:rPr>
              <a:t>and to conserve </a:t>
            </a:r>
            <a:r>
              <a:rPr lang="en-US" sz="2800" b="1" dirty="0">
                <a:solidFill>
                  <a:srgbClr val="0000CC"/>
                </a:solidFill>
                <a:latin typeface="+mn-lt"/>
              </a:rPr>
              <a:t>natural and cultural heritage</a:t>
            </a:r>
            <a:r>
              <a:rPr lang="en-US" sz="2800" dirty="0">
                <a:solidFill>
                  <a:srgbClr val="0000CC"/>
                </a:solidFill>
                <a:latin typeface="+mn-lt"/>
              </a:rPr>
              <a:t> </a:t>
            </a:r>
            <a:r>
              <a:rPr lang="en-US" sz="2800" dirty="0">
                <a:latin typeface="+mn-lt"/>
              </a:rPr>
              <a:t>for the benefit of present and future generations;</a:t>
            </a:r>
          </a:p>
          <a:p>
            <a:pPr marL="457200" indent="-457200" algn="just">
              <a:spcBef>
                <a:spcPct val="20000"/>
              </a:spcBef>
              <a:buClr>
                <a:srgbClr val="0BD0D9"/>
              </a:buClr>
              <a:buSzPct val="95000"/>
              <a:buFont typeface="Arial" panose="020B0604020202020204" pitchFamily="34" charset="0"/>
              <a:buChar char="•"/>
              <a:defRPr/>
            </a:pPr>
            <a:r>
              <a:rPr lang="en-US" sz="2800" dirty="0">
                <a:latin typeface="+mn-lt"/>
              </a:rPr>
              <a:t>to reclaim </a:t>
            </a:r>
            <a:r>
              <a:rPr lang="en-US" sz="2800" b="1" dirty="0">
                <a:solidFill>
                  <a:srgbClr val="0000CC"/>
                </a:solidFill>
                <a:latin typeface="+mn-lt"/>
              </a:rPr>
              <a:t>ecosystems</a:t>
            </a:r>
            <a:r>
              <a:rPr lang="en-US" sz="2800" dirty="0">
                <a:latin typeface="+mn-lt"/>
              </a:rPr>
              <a:t> which are starting to degenerate and disappear;</a:t>
            </a:r>
          </a:p>
          <a:p>
            <a:pPr>
              <a:spcBef>
                <a:spcPct val="20000"/>
              </a:spcBef>
              <a:buClr>
                <a:srgbClr val="0BD0D9"/>
              </a:buClr>
              <a:buSzPct val="95000"/>
              <a:defRPr/>
            </a:pPr>
            <a:endParaRPr lang="en-US" sz="26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1"/>
          <p:cNvSpPr>
            <a:spLocks noGrp="1"/>
          </p:cNvSpPr>
          <p:nvPr>
            <p:ph idx="1"/>
          </p:nvPr>
        </p:nvSpPr>
        <p:spPr>
          <a:xfrm>
            <a:off x="287338" y="1628775"/>
            <a:ext cx="8734425" cy="4213225"/>
          </a:xfrm>
        </p:spPr>
        <p:txBody>
          <a:bodyPr/>
          <a:lstStyle/>
          <a:p>
            <a:r>
              <a:rPr lang="en-US" altLang="en-US" smtClean="0"/>
              <a:t>to manage and implement for decrease and loss of </a:t>
            </a:r>
            <a:r>
              <a:rPr lang="en-US" altLang="en-US" b="1" smtClean="0">
                <a:solidFill>
                  <a:srgbClr val="0000CC"/>
                </a:solidFill>
              </a:rPr>
              <a:t>natural resources </a:t>
            </a:r>
            <a:r>
              <a:rPr lang="en-US" altLang="en-US" smtClean="0"/>
              <a:t>and for enabling  </a:t>
            </a:r>
            <a:r>
              <a:rPr lang="en-US" altLang="en-US" b="1" smtClean="0">
                <a:solidFill>
                  <a:srgbClr val="0000CC"/>
                </a:solidFill>
              </a:rPr>
              <a:t>the sustainable use </a:t>
            </a:r>
            <a:r>
              <a:rPr lang="en-US" altLang="en-US" smtClean="0"/>
              <a:t>beneficially; </a:t>
            </a:r>
          </a:p>
          <a:p>
            <a:r>
              <a:rPr lang="en-US" altLang="en-US" smtClean="0"/>
              <a:t>to implement for </a:t>
            </a:r>
            <a:r>
              <a:rPr lang="en-US" altLang="en-US" b="1" smtClean="0">
                <a:solidFill>
                  <a:srgbClr val="0000CC"/>
                </a:solidFill>
              </a:rPr>
              <a:t>promoting public awareness and cooperation</a:t>
            </a:r>
            <a:r>
              <a:rPr lang="en-US" altLang="en-US" b="1" smtClean="0"/>
              <a:t> </a:t>
            </a:r>
            <a:r>
              <a:rPr lang="en-US" altLang="en-US" smtClean="0"/>
              <a:t>in educational programmes;</a:t>
            </a:r>
          </a:p>
          <a:p>
            <a:r>
              <a:rPr lang="en-US" altLang="en-US" smtClean="0"/>
              <a:t>to promote </a:t>
            </a:r>
            <a:r>
              <a:rPr lang="en-US" altLang="en-US" b="1" smtClean="0">
                <a:solidFill>
                  <a:srgbClr val="0000CC"/>
                </a:solidFill>
              </a:rPr>
              <a:t>international, regional and bilateral cooperation</a:t>
            </a:r>
            <a:r>
              <a:rPr lang="en-US" altLang="en-US" smtClean="0"/>
              <a:t>;</a:t>
            </a:r>
          </a:p>
          <a:p>
            <a:r>
              <a:rPr lang="en-US" altLang="en-US" b="1" smtClean="0">
                <a:solidFill>
                  <a:srgbClr val="0000CC"/>
                </a:solidFill>
              </a:rPr>
              <a:t>to cooperate with </a:t>
            </a:r>
            <a:r>
              <a:rPr lang="en-US" altLang="en-US" smtClean="0"/>
              <a:t>Government departments, organizations,INGO, NGO and individuals.</a:t>
            </a:r>
          </a:p>
        </p:txBody>
      </p:sp>
      <p:sp>
        <p:nvSpPr>
          <p:cNvPr id="7" name="Title 1"/>
          <p:cNvSpPr>
            <a:spLocks noGrp="1"/>
          </p:cNvSpPr>
          <p:nvPr>
            <p:ph type="title"/>
          </p:nvPr>
        </p:nvSpPr>
        <p:spPr>
          <a:xfrm>
            <a:off x="300038" y="0"/>
            <a:ext cx="8666162" cy="1314450"/>
          </a:xfrm>
          <a:solidFill>
            <a:schemeClr val="accent6">
              <a:lumMod val="75000"/>
            </a:schemeClr>
          </a:solidFill>
        </p:spPr>
        <p:txBody>
          <a:bodyPr/>
          <a:lstStyle/>
          <a:p>
            <a:pPr eaLnBrk="1" hangingPunct="1">
              <a:defRPr/>
            </a:pP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
            </a:r>
            <a:br>
              <a:rPr lang="en-US" altLang="en-US" sz="3600" b="1" dirty="0" smtClean="0">
                <a:solidFill>
                  <a:schemeClr val="tx1"/>
                </a:solidFill>
              </a:rPr>
            </a:br>
            <a:r>
              <a:rPr lang="en-US" altLang="en-US" sz="3600" b="1" dirty="0" smtClean="0">
                <a:solidFill>
                  <a:schemeClr val="tx1"/>
                </a:solidFill>
              </a:rPr>
              <a:t>Environmental Objectives (Environmental Conservation Law – 2012)</a:t>
            </a:r>
            <a:endParaRPr lang="en-US" altLang="en-US" sz="36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bwMode="auto">
          <a:xfrm>
            <a:off x="5849955" y="3867194"/>
            <a:ext cx="2921039" cy="985851"/>
          </a:xfrm>
          <a:prstGeom prst="rect">
            <a:avLst/>
          </a:prstGeom>
        </p:spPr>
        <p:style>
          <a:lnRef idx="1">
            <a:schemeClr val="accent6"/>
          </a:lnRef>
          <a:fillRef idx="2">
            <a:schemeClr val="accent6"/>
          </a:fillRef>
          <a:effectRef idx="1">
            <a:schemeClr val="accent6"/>
          </a:effectRef>
          <a:fontRef idx="minor">
            <a:schemeClr val="dk1"/>
          </a:fontRef>
        </p:style>
        <p:txBody>
          <a:bodyPr lIns="68580" tIns="68580" rIns="68580" bIns="68580" spcCol="1270" anchor="ctr"/>
          <a:lstStyle/>
          <a:p>
            <a:pPr algn="ctr" defTabSz="800100">
              <a:lnSpc>
                <a:spcPct val="90000"/>
              </a:lnSpc>
              <a:spcAft>
                <a:spcPct val="35000"/>
              </a:spcAft>
              <a:defRPr/>
            </a:pPr>
            <a:r>
              <a:rPr lang="en-US" sz="2400" b="1" dirty="0">
                <a:latin typeface="Times New Roman" pitchFamily="18" charset="0"/>
                <a:cs typeface="Times New Roman" pitchFamily="18" charset="0"/>
              </a:rPr>
              <a:t>Environmental Sustainability</a:t>
            </a:r>
          </a:p>
        </p:txBody>
      </p:sp>
      <p:sp>
        <p:nvSpPr>
          <p:cNvPr id="16" name="Title 1"/>
          <p:cNvSpPr txBox="1">
            <a:spLocks/>
          </p:cNvSpPr>
          <p:nvPr/>
        </p:nvSpPr>
        <p:spPr bwMode="auto">
          <a:xfrm>
            <a:off x="446088" y="0"/>
            <a:ext cx="8229600" cy="1724025"/>
          </a:xfrm>
          <a:prstGeom prst="rect">
            <a:avLst/>
          </a:prstGeom>
          <a:noFill/>
          <a:ln w="9525">
            <a:noFill/>
            <a:miter lim="800000"/>
            <a:headEnd/>
            <a:tailEnd/>
          </a:ln>
        </p:spPr>
        <p:txBody>
          <a:bodyPr anchor="ctr"/>
          <a:lstStyle/>
          <a:p>
            <a:pPr>
              <a:defRPr/>
            </a:pPr>
            <a:r>
              <a:rPr lang="en-US" sz="2400" b="1" dirty="0">
                <a:solidFill>
                  <a:srgbClr val="0070C0"/>
                </a:solidFill>
                <a:latin typeface="Times New Roman" pitchFamily="18" charset="0"/>
                <a:ea typeface="+mj-ea"/>
                <a:cs typeface="Times New Roman" pitchFamily="18" charset="0"/>
              </a:rPr>
              <a:t> </a:t>
            </a:r>
          </a:p>
        </p:txBody>
      </p:sp>
      <p:sp>
        <p:nvSpPr>
          <p:cNvPr id="17" name="Rounded Rectangle 4"/>
          <p:cNvSpPr/>
          <p:nvPr/>
        </p:nvSpPr>
        <p:spPr bwMode="auto">
          <a:xfrm>
            <a:off x="5849955" y="2297097"/>
            <a:ext cx="2884527" cy="1241442"/>
          </a:xfrm>
          <a:prstGeom prst="rect">
            <a:avLst/>
          </a:prstGeom>
        </p:spPr>
        <p:style>
          <a:lnRef idx="1">
            <a:schemeClr val="accent4"/>
          </a:lnRef>
          <a:fillRef idx="2">
            <a:schemeClr val="accent4"/>
          </a:fillRef>
          <a:effectRef idx="1">
            <a:schemeClr val="accent4"/>
          </a:effectRef>
          <a:fontRef idx="minor">
            <a:schemeClr val="dk1"/>
          </a:fontRef>
        </p:style>
        <p:txBody>
          <a:bodyPr lIns="68580" tIns="68580" rIns="68580" bIns="68580" spcCol="1270" anchor="ctr"/>
          <a:lstStyle/>
          <a:p>
            <a:pPr algn="ctr" defTabSz="800100">
              <a:lnSpc>
                <a:spcPct val="90000"/>
              </a:lnSpc>
              <a:spcAft>
                <a:spcPct val="35000"/>
              </a:spcAft>
              <a:defRPr/>
            </a:pPr>
            <a:r>
              <a:rPr lang="en-US" sz="2800" b="1" dirty="0">
                <a:latin typeface="Times New Roman" pitchFamily="18" charset="0"/>
                <a:cs typeface="Times New Roman" pitchFamily="18" charset="0"/>
              </a:rPr>
              <a:t>Resilience, low carbon and inclusive Growth</a:t>
            </a:r>
          </a:p>
        </p:txBody>
      </p:sp>
      <p:graphicFrame>
        <p:nvGraphicFramePr>
          <p:cNvPr id="18" name="Diagram 17"/>
          <p:cNvGraphicFramePr/>
          <p:nvPr/>
        </p:nvGraphicFramePr>
        <p:xfrm>
          <a:off x="555570" y="2333610"/>
          <a:ext cx="4746690" cy="397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ounded Rectangle 4"/>
          <p:cNvSpPr/>
          <p:nvPr/>
        </p:nvSpPr>
        <p:spPr bwMode="auto">
          <a:xfrm>
            <a:off x="5886450" y="5218113"/>
            <a:ext cx="2884488" cy="1277937"/>
          </a:xfrm>
          <a:prstGeom prst="rect">
            <a:avLst/>
          </a:prstGeom>
        </p:spPr>
        <p:style>
          <a:lnRef idx="3">
            <a:schemeClr val="lt1"/>
          </a:lnRef>
          <a:fillRef idx="1">
            <a:schemeClr val="accent6"/>
          </a:fillRef>
          <a:effectRef idx="1">
            <a:schemeClr val="accent6"/>
          </a:effectRef>
          <a:fontRef idx="minor">
            <a:schemeClr val="lt1"/>
          </a:fontRef>
        </p:style>
        <p:txBody>
          <a:bodyPr lIns="68580" tIns="68580" rIns="68580" bIns="68580" spcCol="1270" anchor="ctr"/>
          <a:lstStyle/>
          <a:p>
            <a:pPr algn="ctr" defTabSz="800100">
              <a:lnSpc>
                <a:spcPct val="90000"/>
              </a:lnSpc>
              <a:spcAft>
                <a:spcPct val="35000"/>
              </a:spcAft>
              <a:defRPr/>
            </a:pPr>
            <a:r>
              <a:rPr lang="en-US" sz="2800" b="1" dirty="0">
                <a:latin typeface="Times New Roman" pitchFamily="18" charset="0"/>
                <a:cs typeface="Times New Roman" pitchFamily="18" charset="0"/>
              </a:rPr>
              <a:t>Sustainable Development Goals- SDGs</a:t>
            </a:r>
          </a:p>
        </p:txBody>
      </p:sp>
      <p:sp>
        <p:nvSpPr>
          <p:cNvPr id="12" name="Rounded Rectangle 4"/>
          <p:cNvSpPr/>
          <p:nvPr/>
        </p:nvSpPr>
        <p:spPr bwMode="auto">
          <a:xfrm>
            <a:off x="446031" y="1201707"/>
            <a:ext cx="8434503" cy="876312"/>
          </a:xfrm>
          <a:prstGeom prst="rect">
            <a:avLst/>
          </a:prstGeom>
        </p:spPr>
        <p:style>
          <a:lnRef idx="1">
            <a:schemeClr val="dk1"/>
          </a:lnRef>
          <a:fillRef idx="2">
            <a:schemeClr val="dk1"/>
          </a:fillRef>
          <a:effectRef idx="1">
            <a:schemeClr val="dk1"/>
          </a:effectRef>
          <a:fontRef idx="minor">
            <a:schemeClr val="dk1"/>
          </a:fontRef>
        </p:style>
        <p:txBody>
          <a:bodyPr lIns="68580" tIns="68580" rIns="68580" bIns="68580" spcCol="1270" anchor="ctr"/>
          <a:lstStyle/>
          <a:p>
            <a:pPr algn="ctr" defTabSz="800100">
              <a:lnSpc>
                <a:spcPct val="90000"/>
              </a:lnSpc>
              <a:spcAft>
                <a:spcPct val="35000"/>
              </a:spcAft>
              <a:defRPr/>
            </a:pPr>
            <a:r>
              <a:rPr lang="en-US" sz="2800" b="1" dirty="0">
                <a:latin typeface="Times New Roman" pitchFamily="18" charset="0"/>
                <a:cs typeface="Times New Roman" pitchFamily="18" charset="0"/>
              </a:rPr>
              <a:t>Integrated Approach: Multi-stakeholders Engagement</a:t>
            </a:r>
          </a:p>
        </p:txBody>
      </p:sp>
      <p:sp>
        <p:nvSpPr>
          <p:cNvPr id="13" name="Title 1"/>
          <p:cNvSpPr txBox="1">
            <a:spLocks/>
          </p:cNvSpPr>
          <p:nvPr/>
        </p:nvSpPr>
        <p:spPr bwMode="auto">
          <a:xfrm>
            <a:off x="323850" y="0"/>
            <a:ext cx="8820150" cy="1165225"/>
          </a:xfrm>
          <a:prstGeom prst="rect">
            <a:avLst/>
          </a:prstGeom>
          <a:solidFill>
            <a:srgbClr val="92D050"/>
          </a:solidFill>
          <a:ln w="9525">
            <a:noFill/>
            <a:miter lim="800000"/>
            <a:headEnd/>
            <a:tailEnd/>
          </a:ln>
        </p:spPr>
        <p:txBody>
          <a:bodyPr lIns="0" rIns="0" bIns="0" anchor="b"/>
          <a:lstStyle/>
          <a:p>
            <a:pPr eaLnBrk="1" hangingPunct="1">
              <a:defRPr/>
            </a:pPr>
            <a:r>
              <a:rPr lang="en-US" altLang="en-US" sz="3600" b="1" dirty="0">
                <a:latin typeface="+mj-lt"/>
                <a:ea typeface="+mj-ea"/>
                <a:cs typeface="+mj-cs"/>
              </a:rPr>
              <a:t>Partnerships and cooperation </a:t>
            </a:r>
          </a:p>
          <a:p>
            <a:pPr eaLnBrk="1" hangingPunct="1">
              <a:defRPr/>
            </a:pPr>
            <a:endParaRPr lang="en-US" altLang="en-US" sz="3600" b="1" dirty="0">
              <a:latin typeface="Times New Roman" pitchFamily="18" charset="0"/>
              <a:ea typeface="+mj-ea"/>
              <a:cs typeface="Times New Roman" pitchFamily="18" charset="0"/>
            </a:endParaRPr>
          </a:p>
        </p:txBody>
      </p:sp>
      <p:sp>
        <p:nvSpPr>
          <p:cNvPr id="14" name="Up-Down Arrow 13"/>
          <p:cNvSpPr/>
          <p:nvPr/>
        </p:nvSpPr>
        <p:spPr>
          <a:xfrm>
            <a:off x="5192713" y="2151063"/>
            <a:ext cx="547687" cy="4527550"/>
          </a:xfrm>
          <a:prstGeom prst="upDownArrow">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p Arrow 20"/>
          <p:cNvSpPr/>
          <p:nvPr/>
        </p:nvSpPr>
        <p:spPr>
          <a:xfrm flipV="1">
            <a:off x="3600450" y="2012950"/>
            <a:ext cx="457200" cy="839788"/>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Diagram 6"/>
          <p:cNvGraphicFramePr/>
          <p:nvPr/>
        </p:nvGraphicFramePr>
        <p:xfrm>
          <a:off x="373005" y="1016732"/>
          <a:ext cx="8591483" cy="551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bwMode="auto">
          <a:xfrm>
            <a:off x="304800" y="0"/>
            <a:ext cx="8572500" cy="909638"/>
          </a:xfrm>
          <a:prstGeom prst="rect">
            <a:avLst/>
          </a:prstGeom>
          <a:solidFill>
            <a:schemeClr val="accent6"/>
          </a:solidFill>
          <a:ln w="9525">
            <a:noFill/>
            <a:miter lim="800000"/>
            <a:headEnd/>
            <a:tailEnd/>
          </a:ln>
        </p:spPr>
        <p:txBody>
          <a:bodyPr>
            <a:normAutofit fontScale="82500" lnSpcReduction="20000"/>
          </a:bodyPr>
          <a:lstStyle/>
          <a:p>
            <a:pPr algn="ctr" fontAlgn="auto">
              <a:spcAft>
                <a:spcPts val="0"/>
              </a:spcAft>
              <a:defRPr/>
            </a:pPr>
            <a:r>
              <a:rPr lang="en-US" sz="3600" b="1" dirty="0">
                <a:solidFill>
                  <a:srgbClr val="008000"/>
                </a:solidFill>
                <a:latin typeface="Times New Roman" pitchFamily="18" charset="0"/>
                <a:ea typeface="+mj-ea"/>
                <a:cs typeface="+mj-cs"/>
              </a:rPr>
              <a:t>Multi-stakeholders partnerships for Environmental  Safeguards</a:t>
            </a:r>
          </a:p>
        </p:txBody>
      </p:sp>
      <p:cxnSp>
        <p:nvCxnSpPr>
          <p:cNvPr id="11" name="Straight Connector 10"/>
          <p:cNvCxnSpPr/>
          <p:nvPr/>
        </p:nvCxnSpPr>
        <p:spPr>
          <a:xfrm>
            <a:off x="2636838" y="3246438"/>
            <a:ext cx="230187" cy="3175"/>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2527300" y="3246438"/>
            <a:ext cx="182563" cy="166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a:endCxn id="14" idx="0"/>
          </p:cNvCxnSpPr>
          <p:nvPr/>
        </p:nvCxnSpPr>
        <p:spPr>
          <a:xfrm>
            <a:off x="5265738" y="3209925"/>
            <a:ext cx="749300" cy="1588"/>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5959475" y="3209925"/>
            <a:ext cx="109538" cy="1387475"/>
          </a:xfrm>
          <a:prstGeom prst="downArrow">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26"/>
          <p:cNvSpPr txBox="1">
            <a:spLocks noChangeArrowheads="1"/>
          </p:cNvSpPr>
          <p:nvPr/>
        </p:nvSpPr>
        <p:spPr bwMode="auto">
          <a:xfrm>
            <a:off x="373005" y="4962546"/>
            <a:ext cx="2721593" cy="830997"/>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defRPr/>
            </a:pPr>
            <a:r>
              <a:rPr lang="en-US" altLang="en-US" sz="2400" b="1" dirty="0" smtClean="0">
                <a:solidFill>
                  <a:srgbClr val="0000FF"/>
                </a:solidFill>
                <a:latin typeface="Myanmar3" pitchFamily="18" charset="0"/>
                <a:cs typeface="Myanmar3" pitchFamily="18" charset="0"/>
              </a:rPr>
              <a:t>CSO, NGO, Private Sectors</a:t>
            </a:r>
          </a:p>
        </p:txBody>
      </p:sp>
      <p:sp>
        <p:nvSpPr>
          <p:cNvPr id="16" name="TextBox 19"/>
          <p:cNvSpPr txBox="1">
            <a:spLocks noChangeArrowheads="1"/>
          </p:cNvSpPr>
          <p:nvPr/>
        </p:nvSpPr>
        <p:spPr bwMode="auto">
          <a:xfrm>
            <a:off x="5870575" y="4616450"/>
            <a:ext cx="3114675" cy="831850"/>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lvl1pPr>
              <a:defRPr sz="2600">
                <a:solidFill>
                  <a:schemeClr val="tx1"/>
                </a:solidFill>
                <a:latin typeface="Constantia" pitchFamily="18" charset="0"/>
              </a:defRPr>
            </a:lvl1pPr>
            <a:lvl2pPr marL="742950" indent="-285750">
              <a:defRPr sz="2400">
                <a:solidFill>
                  <a:schemeClr val="tx1"/>
                </a:solidFill>
                <a:latin typeface="Constantia" pitchFamily="18" charset="0"/>
              </a:defRPr>
            </a:lvl2pPr>
            <a:lvl3pPr marL="1143000" indent="-228600">
              <a:defRPr sz="2100">
                <a:solidFill>
                  <a:schemeClr val="tx1"/>
                </a:solidFill>
                <a:latin typeface="Constantia" pitchFamily="18" charset="0"/>
              </a:defRPr>
            </a:lvl3pPr>
            <a:lvl4pPr marL="1600200" indent="-228600">
              <a:defRPr sz="2000">
                <a:solidFill>
                  <a:schemeClr val="tx1"/>
                </a:solidFill>
                <a:latin typeface="Constantia" pitchFamily="18" charset="0"/>
              </a:defRPr>
            </a:lvl4pPr>
            <a:lvl5pPr marL="2057400" indent="-228600">
              <a:defRPr sz="2000">
                <a:solidFill>
                  <a:schemeClr val="tx1"/>
                </a:solidFill>
                <a:latin typeface="Constantia" pitchFamily="18" charset="0"/>
              </a:defRPr>
            </a:lvl5pPr>
            <a:lvl6pPr marL="25146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6pPr>
            <a:lvl7pPr marL="2971800" indent="-228600" eaLnBrk="0" fontAlgn="base" hangingPunct="0">
              <a:spcAft>
                <a:spcPct val="0"/>
              </a:spcAft>
              <a:buClr>
                <a:srgbClr val="10CF9B"/>
              </a:buClr>
              <a:buSzPct val="65000"/>
              <a:buFont typeface="Wingdings 2" pitchFamily="18" charset="2"/>
              <a:defRPr sz="2000">
                <a:solidFill>
                  <a:schemeClr val="tx1"/>
                </a:solidFill>
                <a:latin typeface="Constantia" pitchFamily="18" charset="0"/>
              </a:defRPr>
            </a:lvl7pPr>
            <a:lvl8pPr marL="34290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defRPr/>
            </a:pPr>
            <a:r>
              <a:rPr lang="en-US" altLang="en-US" sz="2400" b="1" dirty="0" smtClean="0">
                <a:solidFill>
                  <a:srgbClr val="0000FF"/>
                </a:solidFill>
                <a:latin typeface="Myanmar3" pitchFamily="18" charset="0"/>
                <a:cs typeface="Myanmar3" pitchFamily="18" charset="0"/>
              </a:rPr>
              <a:t>Relevant Depts. and Ministries</a:t>
            </a:r>
          </a:p>
        </p:txBody>
      </p:sp>
      <p:sp>
        <p:nvSpPr>
          <p:cNvPr id="20" name="Left-Right Arrow 19"/>
          <p:cNvSpPr/>
          <p:nvPr/>
        </p:nvSpPr>
        <p:spPr>
          <a:xfrm rot="10800000">
            <a:off x="899592" y="1556793"/>
            <a:ext cx="6132276" cy="511181"/>
          </a:xfrm>
          <a:prstGeom prst="lef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17" name="Left-Right Arrow 16"/>
          <p:cNvSpPr/>
          <p:nvPr/>
        </p:nvSpPr>
        <p:spPr>
          <a:xfrm rot="10800000">
            <a:off x="152399" y="5769258"/>
            <a:ext cx="8832849" cy="511181"/>
          </a:xfrm>
          <a:prstGeom prst="lef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2" name="TextBox 1"/>
          <p:cNvSpPr txBox="1"/>
          <p:nvPr/>
        </p:nvSpPr>
        <p:spPr>
          <a:xfrm>
            <a:off x="1907704" y="6273316"/>
            <a:ext cx="506023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sz="2800" b="1" dirty="0"/>
              <a:t>UN agencies, DPs and INGOs</a:t>
            </a:r>
          </a:p>
        </p:txBody>
      </p:sp>
      <p:sp>
        <p:nvSpPr>
          <p:cNvPr id="3" name="TextBox 2"/>
          <p:cNvSpPr txBox="1"/>
          <p:nvPr/>
        </p:nvSpPr>
        <p:spPr>
          <a:xfrm>
            <a:off x="6226413" y="3068960"/>
            <a:ext cx="2138278"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b="1" dirty="0"/>
              <a:t>District </a:t>
            </a:r>
          </a:p>
          <a:p>
            <a:pPr>
              <a:defRPr/>
            </a:pPr>
            <a:r>
              <a:rPr lang="en-US" b="1" dirty="0"/>
              <a:t>Township level EC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48400" y="5087938"/>
            <a:ext cx="2895600" cy="1389062"/>
          </a:xfrm>
          <a:prstGeom prst="roundRect">
            <a:avLst/>
          </a:prstGeom>
          <a:solidFill>
            <a:srgbClr val="008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buFont typeface="Wingdings" pitchFamily="2" charset="2"/>
              <a:buNone/>
              <a:defRPr/>
            </a:pPr>
            <a:r>
              <a:rPr lang="en-US" sz="2400" dirty="0">
                <a:latin typeface="Times New Roman" pitchFamily="18" charset="0"/>
                <a:ea typeface="Myanmar3" pitchFamily="18" charset="0"/>
                <a:cs typeface="Times New Roman" pitchFamily="18" charset="0"/>
              </a:rPr>
              <a:t>Sustainable Development </a:t>
            </a:r>
            <a:endParaRPr lang="en-US" sz="2400" dirty="0">
              <a:ea typeface="Myanmar3" pitchFamily="18" charset="0"/>
              <a:cs typeface="Arial" pitchFamily="34" charset="0"/>
            </a:endParaRPr>
          </a:p>
        </p:txBody>
      </p:sp>
      <p:sp>
        <p:nvSpPr>
          <p:cNvPr id="10" name="Rounded Rectangle 9"/>
          <p:cNvSpPr/>
          <p:nvPr/>
        </p:nvSpPr>
        <p:spPr>
          <a:xfrm>
            <a:off x="2895600" y="4797425"/>
            <a:ext cx="2667000" cy="533400"/>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Energy Use</a:t>
            </a:r>
          </a:p>
        </p:txBody>
      </p:sp>
      <p:sp>
        <p:nvSpPr>
          <p:cNvPr id="20" name="Rounded Rectangle 19"/>
          <p:cNvSpPr/>
          <p:nvPr/>
        </p:nvSpPr>
        <p:spPr>
          <a:xfrm>
            <a:off x="2895600" y="685800"/>
            <a:ext cx="2587625" cy="685800"/>
          </a:xfrm>
          <a:prstGeom prst="round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Water use and quality</a:t>
            </a:r>
          </a:p>
        </p:txBody>
      </p:sp>
      <p:sp>
        <p:nvSpPr>
          <p:cNvPr id="21" name="Rounded Rectangle 20"/>
          <p:cNvSpPr/>
          <p:nvPr/>
        </p:nvSpPr>
        <p:spPr>
          <a:xfrm>
            <a:off x="2857499" y="1447800"/>
            <a:ext cx="2663529" cy="533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70000"/>
              </a:lnSpc>
              <a:spcBef>
                <a:spcPts val="0"/>
              </a:spcBef>
              <a:spcAft>
                <a:spcPts val="0"/>
              </a:spcAft>
              <a:defRPr/>
            </a:pPr>
            <a:r>
              <a:rPr lang="en-US" sz="2000" b="1" dirty="0">
                <a:solidFill>
                  <a:schemeClr val="tx1"/>
                </a:solidFill>
              </a:rPr>
              <a:t>Wastes</a:t>
            </a:r>
          </a:p>
        </p:txBody>
      </p:sp>
      <p:sp>
        <p:nvSpPr>
          <p:cNvPr id="22" name="Rounded Rectangle 21"/>
          <p:cNvSpPr/>
          <p:nvPr/>
        </p:nvSpPr>
        <p:spPr>
          <a:xfrm>
            <a:off x="2899070" y="3537012"/>
            <a:ext cx="2663529" cy="60245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Air quality</a:t>
            </a:r>
          </a:p>
        </p:txBody>
      </p:sp>
      <p:sp>
        <p:nvSpPr>
          <p:cNvPr id="28" name="Left-Right Arrow 27"/>
          <p:cNvSpPr/>
          <p:nvPr/>
        </p:nvSpPr>
        <p:spPr>
          <a:xfrm rot="16200000">
            <a:off x="3162300" y="3619500"/>
            <a:ext cx="5257800" cy="457200"/>
          </a:xfrm>
          <a:prstGeom prst="leftRightArrow">
            <a:avLst>
              <a:gd name="adj1" fmla="val 50000"/>
              <a:gd name="adj2" fmla="val 50000"/>
            </a:avLst>
          </a:prstGeom>
          <a:solidFill>
            <a:srgbClr val="00FF00"/>
          </a:solidFill>
          <a:ln>
            <a:solidFill>
              <a:srgbClr val="FF0066"/>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9" name="Left-Right Arrow 28"/>
          <p:cNvSpPr/>
          <p:nvPr/>
        </p:nvSpPr>
        <p:spPr>
          <a:xfrm rot="5400000">
            <a:off x="6764337" y="3598863"/>
            <a:ext cx="2473325" cy="609600"/>
          </a:xfrm>
          <a:prstGeom prst="leftRightArrow">
            <a:avLst>
              <a:gd name="adj1" fmla="val 50000"/>
              <a:gd name="adj2" fmla="val 50000"/>
            </a:avLst>
          </a:prstGeom>
          <a:solidFill>
            <a:srgbClr val="00FF00"/>
          </a:solidFill>
          <a:ln>
            <a:solidFill>
              <a:srgbClr val="FF0066"/>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sp>
        <p:nvSpPr>
          <p:cNvPr id="20493" name="TextBox 13"/>
          <p:cNvSpPr txBox="1">
            <a:spLocks noChangeArrowheads="1"/>
          </p:cNvSpPr>
          <p:nvPr/>
        </p:nvSpPr>
        <p:spPr bwMode="auto">
          <a:xfrm>
            <a:off x="8077200" y="2133600"/>
            <a:ext cx="182563" cy="769938"/>
          </a:xfrm>
          <a:prstGeom prst="rect">
            <a:avLst/>
          </a:prstGeom>
          <a:noFill/>
          <a:ln w="9525">
            <a:noFill/>
            <a:miter lim="800000"/>
            <a:headEnd/>
            <a:tailEnd/>
          </a:ln>
        </p:spPr>
        <p:txBody>
          <a:bodyPr>
            <a:spAutoFit/>
          </a:bodyPr>
          <a:lstStyle/>
          <a:p>
            <a:pPr algn="ctr" eaLnBrk="1" hangingPunct="1">
              <a:buFont typeface="Wingdings" pitchFamily="2" charset="2"/>
              <a:buNone/>
            </a:pPr>
            <a:r>
              <a:rPr lang="en-US" sz="4400">
                <a:solidFill>
                  <a:schemeClr val="bg1"/>
                </a:solidFill>
                <a:cs typeface="Arial" pitchFamily="34" charset="0"/>
              </a:rPr>
              <a:t>?</a:t>
            </a:r>
          </a:p>
        </p:txBody>
      </p:sp>
      <p:graphicFrame>
        <p:nvGraphicFramePr>
          <p:cNvPr id="17" name="Diagram 16"/>
          <p:cNvGraphicFramePr/>
          <p:nvPr/>
        </p:nvGraphicFramePr>
        <p:xfrm>
          <a:off x="-154047" y="2057400"/>
          <a:ext cx="3583047"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6553200" y="1600200"/>
            <a:ext cx="2590800" cy="105886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buFont typeface="Wingdings" pitchFamily="2" charset="2"/>
              <a:buNone/>
              <a:defRPr/>
            </a:pPr>
            <a:r>
              <a:rPr lang="en-US" sz="2400" dirty="0">
                <a:ea typeface="Myanmar3" pitchFamily="18" charset="0"/>
                <a:cs typeface="Arial" pitchFamily="34" charset="0"/>
              </a:rPr>
              <a:t>EIA/IEE/EMP</a:t>
            </a:r>
          </a:p>
        </p:txBody>
      </p:sp>
      <p:sp>
        <p:nvSpPr>
          <p:cNvPr id="25" name="Rounded Rectangle 24"/>
          <p:cNvSpPr/>
          <p:nvPr/>
        </p:nvSpPr>
        <p:spPr>
          <a:xfrm>
            <a:off x="6553200" y="914400"/>
            <a:ext cx="2514600" cy="4572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buFont typeface="Wingdings" pitchFamily="2" charset="2"/>
              <a:buNone/>
              <a:defRPr/>
            </a:pPr>
            <a:r>
              <a:rPr lang="en-US" sz="2400" dirty="0">
                <a:ea typeface="Myanmar3" pitchFamily="18" charset="0"/>
                <a:cs typeface="Arial" pitchFamily="34" charset="0"/>
              </a:rPr>
              <a:t>Tools</a:t>
            </a:r>
          </a:p>
        </p:txBody>
      </p:sp>
      <p:sp>
        <p:nvSpPr>
          <p:cNvPr id="15" name="Rounded Rectangle 14"/>
          <p:cNvSpPr/>
          <p:nvPr/>
        </p:nvSpPr>
        <p:spPr>
          <a:xfrm>
            <a:off x="2895600" y="1988840"/>
            <a:ext cx="2663529" cy="6659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000" b="1" dirty="0">
                <a:solidFill>
                  <a:schemeClr val="tx1"/>
                </a:solidFill>
              </a:rPr>
              <a:t>Hazardous materials</a:t>
            </a:r>
          </a:p>
        </p:txBody>
      </p:sp>
      <p:sp>
        <p:nvSpPr>
          <p:cNvPr id="18" name="Rounded Rectangle 17"/>
          <p:cNvSpPr/>
          <p:nvPr/>
        </p:nvSpPr>
        <p:spPr>
          <a:xfrm>
            <a:off x="2895600" y="2708920"/>
            <a:ext cx="2663529" cy="81043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000" b="1" dirty="0">
                <a:solidFill>
                  <a:schemeClr val="tx1"/>
                </a:solidFill>
              </a:rPr>
              <a:t>Land use and biodiversity</a:t>
            </a:r>
          </a:p>
        </p:txBody>
      </p:sp>
      <p:sp>
        <p:nvSpPr>
          <p:cNvPr id="23" name="Rounded Rectangle 22"/>
          <p:cNvSpPr/>
          <p:nvPr/>
        </p:nvSpPr>
        <p:spPr>
          <a:xfrm>
            <a:off x="2895600" y="4194695"/>
            <a:ext cx="2663529" cy="60245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Noise and Vibration</a:t>
            </a:r>
          </a:p>
        </p:txBody>
      </p:sp>
      <p:sp>
        <p:nvSpPr>
          <p:cNvPr id="26" name="Rounded Rectangle 25"/>
          <p:cNvSpPr/>
          <p:nvPr/>
        </p:nvSpPr>
        <p:spPr>
          <a:xfrm>
            <a:off x="2895600" y="5373688"/>
            <a:ext cx="2667000" cy="533400"/>
          </a:xfrm>
          <a:prstGeom prst="roundRect">
            <a:avLst/>
          </a:prstGeom>
          <a:solidFill>
            <a:srgbClr val="4BE3EB"/>
          </a:soli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Visual Impacts</a:t>
            </a:r>
          </a:p>
        </p:txBody>
      </p:sp>
      <p:sp>
        <p:nvSpPr>
          <p:cNvPr id="20509" name="TextBox 18"/>
          <p:cNvSpPr txBox="1">
            <a:spLocks noChangeArrowheads="1"/>
          </p:cNvSpPr>
          <p:nvPr/>
        </p:nvSpPr>
        <p:spPr bwMode="auto">
          <a:xfrm>
            <a:off x="6096000" y="3157538"/>
            <a:ext cx="2133600" cy="923925"/>
          </a:xfrm>
          <a:prstGeom prst="rect">
            <a:avLst/>
          </a:prstGeom>
          <a:noFill/>
          <a:ln w="9525">
            <a:noFill/>
            <a:miter lim="800000"/>
            <a:headEnd/>
            <a:tailEnd/>
          </a:ln>
        </p:spPr>
        <p:txBody>
          <a:bodyPr>
            <a:spAutoFit/>
          </a:bodyPr>
          <a:lstStyle/>
          <a:p>
            <a:pPr eaLnBrk="1" hangingPunct="1"/>
            <a:r>
              <a:rPr lang="en-US">
                <a:latin typeface="Gill Sans MT" pitchFamily="34" charset="0"/>
                <a:cs typeface="Arial" pitchFamily="34" charset="0"/>
              </a:rPr>
              <a:t>National Environmental Quality Guidelines </a:t>
            </a:r>
          </a:p>
        </p:txBody>
      </p:sp>
      <p:sp>
        <p:nvSpPr>
          <p:cNvPr id="24" name="Rounded Rectangle 23"/>
          <p:cNvSpPr/>
          <p:nvPr/>
        </p:nvSpPr>
        <p:spPr>
          <a:xfrm>
            <a:off x="2911475" y="6002338"/>
            <a:ext cx="2667000" cy="533400"/>
          </a:xfrm>
          <a:prstGeom prst="roundRect">
            <a:avLst/>
          </a:prstGeom>
          <a:solidFill>
            <a:srgbClr val="4BE3EB"/>
          </a:solidFill>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buFont typeface="Wingdings" pitchFamily="2" charset="2"/>
              <a:buNone/>
              <a:defRPr/>
            </a:pPr>
            <a:r>
              <a:rPr lang="en-US" sz="2000" b="1" dirty="0">
                <a:latin typeface="Times New Roman" pitchFamily="18" charset="0"/>
                <a:ea typeface="Myanmar3" pitchFamily="18" charset="0"/>
                <a:cs typeface="Times New Roman" pitchFamily="18" charset="0"/>
              </a:rPr>
              <a:t>Social &amp; culture</a:t>
            </a:r>
          </a:p>
        </p:txBody>
      </p:sp>
      <p:sp>
        <p:nvSpPr>
          <p:cNvPr id="27" name="TextBox 13"/>
          <p:cNvSpPr txBox="1">
            <a:spLocks noChangeArrowheads="1"/>
          </p:cNvSpPr>
          <p:nvPr/>
        </p:nvSpPr>
        <p:spPr bwMode="auto">
          <a:xfrm>
            <a:off x="446088" y="215900"/>
            <a:ext cx="8697912" cy="523875"/>
          </a:xfrm>
          <a:prstGeom prst="rect">
            <a:avLst/>
          </a:prstGeom>
          <a:solidFill>
            <a:srgbClr val="00B0F0"/>
          </a:solidFill>
          <a:ln w="9525">
            <a:noFill/>
            <a:miter lim="800000"/>
            <a:headEnd/>
            <a:tailEnd/>
          </a:ln>
        </p:spPr>
        <p:txBody>
          <a:bodyPr>
            <a:spAutoFit/>
          </a:bodyPr>
          <a:lstStyle/>
          <a:p>
            <a:pPr algn="ctr">
              <a:defRPr/>
            </a:pPr>
            <a:r>
              <a:rPr lang="en-US" altLang="en-US" sz="2800" b="1" dirty="0">
                <a:latin typeface="Myanmar3" pitchFamily="18" charset="0"/>
                <a:cs typeface="Myanmar3" pitchFamily="18" charset="0"/>
              </a:rPr>
              <a:t>Environmental Mainstreaming into Development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6550" y="252413"/>
            <a:ext cx="8229600" cy="668337"/>
          </a:xfrm>
          <a:solidFill>
            <a:srgbClr val="00B0F0"/>
          </a:solidFill>
        </p:spPr>
        <p:txBody>
          <a:bodyPr/>
          <a:lstStyle/>
          <a:p>
            <a:pPr>
              <a:defRPr/>
            </a:pPr>
            <a:r>
              <a:rPr lang="en-US" altLang="en-US" sz="4000" b="1" dirty="0" smtClean="0">
                <a:solidFill>
                  <a:schemeClr val="tx1"/>
                </a:solidFill>
              </a:rPr>
              <a:t>Enabling policy framework guidance </a:t>
            </a:r>
          </a:p>
        </p:txBody>
      </p:sp>
      <p:sp>
        <p:nvSpPr>
          <p:cNvPr id="21507" name="Content Placeholder 2"/>
          <p:cNvSpPr>
            <a:spLocks noGrp="1"/>
          </p:cNvSpPr>
          <p:nvPr>
            <p:ph idx="1"/>
          </p:nvPr>
        </p:nvSpPr>
        <p:spPr>
          <a:xfrm>
            <a:off x="304800" y="1452563"/>
            <a:ext cx="8551863" cy="4389437"/>
          </a:xfrm>
        </p:spPr>
        <p:txBody>
          <a:bodyPr/>
          <a:lstStyle/>
          <a:p>
            <a:pPr algn="just"/>
            <a:r>
              <a:rPr lang="en-US" altLang="en-US" smtClean="0"/>
              <a:t>Environmental sustainability is recognized in the </a:t>
            </a:r>
            <a:r>
              <a:rPr lang="en-US" altLang="en-US" b="1" smtClean="0">
                <a:solidFill>
                  <a:srgbClr val="0000CC"/>
                </a:solidFill>
              </a:rPr>
              <a:t>National Constitution </a:t>
            </a:r>
            <a:r>
              <a:rPr lang="en-US" altLang="en-US" smtClean="0"/>
              <a:t>and</a:t>
            </a:r>
            <a:r>
              <a:rPr lang="en-US" altLang="en-US" b="1" smtClean="0">
                <a:solidFill>
                  <a:srgbClr val="0000CC"/>
                </a:solidFill>
              </a:rPr>
              <a:t> </a:t>
            </a:r>
            <a:r>
              <a:rPr lang="en-US" altLang="en-US" smtClean="0"/>
              <a:t>in the </a:t>
            </a:r>
            <a:r>
              <a:rPr lang="en-US" altLang="en-US" b="1" smtClean="0">
                <a:solidFill>
                  <a:srgbClr val="0000CC"/>
                </a:solidFill>
              </a:rPr>
              <a:t>National Comprehensive Development Planning </a:t>
            </a:r>
            <a:r>
              <a:rPr lang="en-US" altLang="en-US" smtClean="0"/>
              <a:t>as a key prerequisite for sustainable economic development. </a:t>
            </a:r>
          </a:p>
          <a:p>
            <a:pPr algn="just"/>
            <a:r>
              <a:rPr lang="en-US" altLang="en-US" smtClean="0"/>
              <a:t>Given the current stage of the country's political and policy development</a:t>
            </a:r>
            <a:r>
              <a:rPr lang="en-US" altLang="en-US" b="1" smtClean="0">
                <a:solidFill>
                  <a:srgbClr val="0000CC"/>
                </a:solidFill>
              </a:rPr>
              <a:t>, a comprehensive environmental related strategic framework are needed to devlope</a:t>
            </a:r>
            <a:r>
              <a:rPr lang="en-US" altLang="en-US" smtClean="0"/>
              <a:t> </a:t>
            </a:r>
            <a:r>
              <a:rPr lang="en-US" altLang="en-US" sz="2400" smtClean="0"/>
              <a:t>to integrate environment into National/State&amp; Region/Sector Development Policy and Development Planning</a:t>
            </a:r>
            <a:r>
              <a:rPr lang="en-US" altLang="en-US" smtClean="0"/>
              <a:t>. </a:t>
            </a:r>
          </a:p>
          <a:p>
            <a:pPr algn="just"/>
            <a:endParaRPr lang="en-US" altLang="en-US" smtClean="0">
              <a:solidFill>
                <a:srgbClr val="0000CC"/>
              </a:solidFill>
            </a:endParaRPr>
          </a:p>
          <a:p>
            <a:pPr algn="just"/>
            <a:endParaRPr lang="en-US" altLang="en-US" smtClean="0"/>
          </a:p>
          <a:p>
            <a:pPr algn="just"/>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6491" y="908720"/>
            <a:ext cx="8361477" cy="102236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b="1" dirty="0">
                <a:latin typeface="Times New Roman" pitchFamily="18" charset="0"/>
                <a:cs typeface="Times New Roman" pitchFamily="18" charset="0"/>
              </a:rPr>
              <a:t>National Environmental Policy and Strategic framework &amp; Master Plan</a:t>
            </a:r>
          </a:p>
        </p:txBody>
      </p:sp>
      <p:sp>
        <p:nvSpPr>
          <p:cNvPr id="15" name="Rectangle 14"/>
          <p:cNvSpPr/>
          <p:nvPr/>
        </p:nvSpPr>
        <p:spPr>
          <a:xfrm>
            <a:off x="226953" y="4938746"/>
            <a:ext cx="657177"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Forest</a:t>
            </a:r>
          </a:p>
        </p:txBody>
      </p:sp>
      <p:sp>
        <p:nvSpPr>
          <p:cNvPr id="22" name="Rectangle 21"/>
          <p:cNvSpPr/>
          <p:nvPr/>
        </p:nvSpPr>
        <p:spPr>
          <a:xfrm>
            <a:off x="884187" y="4938746"/>
            <a:ext cx="685800"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300" b="1" dirty="0">
                <a:latin typeface="Times New Roman" pitchFamily="18" charset="0"/>
                <a:cs typeface="Times New Roman" pitchFamily="18" charset="0"/>
              </a:rPr>
              <a:t>Biodiversity</a:t>
            </a:r>
          </a:p>
        </p:txBody>
      </p:sp>
      <p:sp>
        <p:nvSpPr>
          <p:cNvPr id="23" name="Rectangle 22"/>
          <p:cNvSpPr/>
          <p:nvPr/>
        </p:nvSpPr>
        <p:spPr>
          <a:xfrm>
            <a:off x="1504908" y="4938746"/>
            <a:ext cx="584208"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water</a:t>
            </a:r>
          </a:p>
        </p:txBody>
      </p:sp>
      <p:sp>
        <p:nvSpPr>
          <p:cNvPr id="24" name="Rectangle 23"/>
          <p:cNvSpPr/>
          <p:nvPr/>
        </p:nvSpPr>
        <p:spPr>
          <a:xfrm>
            <a:off x="2052603" y="4938746"/>
            <a:ext cx="693772"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err="1">
                <a:latin typeface="Times New Roman" pitchFamily="18" charset="0"/>
                <a:cs typeface="Times New Roman" pitchFamily="18" charset="0"/>
              </a:rPr>
              <a:t>EnviroQuality</a:t>
            </a:r>
            <a:endParaRPr lang="en-US" sz="1400" b="1" dirty="0">
              <a:latin typeface="Times New Roman" pitchFamily="18" charset="0"/>
              <a:cs typeface="Times New Roman" pitchFamily="18" charset="0"/>
            </a:endParaRPr>
          </a:p>
        </p:txBody>
      </p:sp>
      <p:sp>
        <p:nvSpPr>
          <p:cNvPr id="25" name="Rectangle 24"/>
          <p:cNvSpPr/>
          <p:nvPr/>
        </p:nvSpPr>
        <p:spPr>
          <a:xfrm>
            <a:off x="2782863" y="4956209"/>
            <a:ext cx="536611"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Land</a:t>
            </a:r>
          </a:p>
        </p:txBody>
      </p:sp>
      <p:sp>
        <p:nvSpPr>
          <p:cNvPr id="26" name="Rectangle 25"/>
          <p:cNvSpPr/>
          <p:nvPr/>
        </p:nvSpPr>
        <p:spPr>
          <a:xfrm>
            <a:off x="3294045" y="4956209"/>
            <a:ext cx="719186"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 Marine</a:t>
            </a:r>
          </a:p>
        </p:txBody>
      </p:sp>
      <p:sp>
        <p:nvSpPr>
          <p:cNvPr id="28" name="Rectangle 27"/>
          <p:cNvSpPr/>
          <p:nvPr/>
        </p:nvSpPr>
        <p:spPr>
          <a:xfrm>
            <a:off x="3987792" y="4959396"/>
            <a:ext cx="529437"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err="1">
                <a:latin typeface="Times New Roman" pitchFamily="18" charset="0"/>
                <a:cs typeface="Times New Roman" pitchFamily="18" charset="0"/>
              </a:rPr>
              <a:t>Agric</a:t>
            </a:r>
            <a:endParaRPr lang="en-US" sz="1400" b="1" dirty="0">
              <a:latin typeface="Times New Roman" pitchFamily="18" charset="0"/>
              <a:cs typeface="Times New Roman" pitchFamily="18" charset="0"/>
            </a:endParaRPr>
          </a:p>
        </p:txBody>
      </p:sp>
      <p:sp>
        <p:nvSpPr>
          <p:cNvPr id="29" name="Rectangle 28"/>
          <p:cNvSpPr/>
          <p:nvPr/>
        </p:nvSpPr>
        <p:spPr>
          <a:xfrm>
            <a:off x="4463988" y="4938746"/>
            <a:ext cx="839800" cy="124459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err="1">
                <a:latin typeface="Times New Roman" pitchFamily="18" charset="0"/>
                <a:cs typeface="Times New Roman" pitchFamily="18" charset="0"/>
              </a:rPr>
              <a:t>Indu</a:t>
            </a:r>
            <a:r>
              <a:rPr lang="en-US" sz="1400" b="1" dirty="0">
                <a:latin typeface="Times New Roman" pitchFamily="18" charset="0"/>
                <a:cs typeface="Times New Roman" pitchFamily="18" charset="0"/>
              </a:rPr>
              <a:t>,&amp; Trans</a:t>
            </a:r>
          </a:p>
        </p:txBody>
      </p:sp>
      <p:sp>
        <p:nvSpPr>
          <p:cNvPr id="32" name="Rectangle 31"/>
          <p:cNvSpPr/>
          <p:nvPr/>
        </p:nvSpPr>
        <p:spPr>
          <a:xfrm>
            <a:off x="6001980" y="4938746"/>
            <a:ext cx="730260"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Tourism</a:t>
            </a:r>
          </a:p>
        </p:txBody>
      </p:sp>
      <p:sp>
        <p:nvSpPr>
          <p:cNvPr id="33" name="Rectangle 32"/>
          <p:cNvSpPr/>
          <p:nvPr/>
        </p:nvSpPr>
        <p:spPr>
          <a:xfrm>
            <a:off x="6732240" y="4956209"/>
            <a:ext cx="504056"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Culture</a:t>
            </a:r>
          </a:p>
        </p:txBody>
      </p:sp>
      <p:sp>
        <p:nvSpPr>
          <p:cNvPr id="20" name="Up-Down Arrow 19"/>
          <p:cNvSpPr/>
          <p:nvPr/>
        </p:nvSpPr>
        <p:spPr>
          <a:xfrm>
            <a:off x="-65088" y="304800"/>
            <a:ext cx="511176" cy="5943600"/>
          </a:xfrm>
          <a:prstGeom prst="upDown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0" name="Left-Right Arrow 29"/>
          <p:cNvSpPr/>
          <p:nvPr/>
        </p:nvSpPr>
        <p:spPr>
          <a:xfrm>
            <a:off x="0" y="6240463"/>
            <a:ext cx="9144000" cy="511175"/>
          </a:xfrm>
          <a:prstGeom prst="leftRightArrow">
            <a:avLst/>
          </a:prstGeom>
          <a:solidFill>
            <a:srgbClr val="FFC000"/>
          </a:soli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21" name="Rectangle 20"/>
          <p:cNvSpPr/>
          <p:nvPr/>
        </p:nvSpPr>
        <p:spPr>
          <a:xfrm>
            <a:off x="7242510" y="4956209"/>
            <a:ext cx="677862"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Extractive Industries</a:t>
            </a:r>
          </a:p>
        </p:txBody>
      </p:sp>
      <p:sp>
        <p:nvSpPr>
          <p:cNvPr id="35" name="Rectangle 34"/>
          <p:cNvSpPr/>
          <p:nvPr/>
        </p:nvSpPr>
        <p:spPr>
          <a:xfrm>
            <a:off x="7920806" y="4959396"/>
            <a:ext cx="755650"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Urban/Infrastructure</a:t>
            </a:r>
          </a:p>
        </p:txBody>
      </p:sp>
      <p:sp>
        <p:nvSpPr>
          <p:cNvPr id="37" name="Rectangle 36"/>
          <p:cNvSpPr/>
          <p:nvPr/>
        </p:nvSpPr>
        <p:spPr>
          <a:xfrm>
            <a:off x="8697968" y="4926033"/>
            <a:ext cx="446032"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Energy</a:t>
            </a:r>
          </a:p>
        </p:txBody>
      </p:sp>
      <p:sp>
        <p:nvSpPr>
          <p:cNvPr id="27" name="Rectangle 26"/>
          <p:cNvSpPr/>
          <p:nvPr/>
        </p:nvSpPr>
        <p:spPr>
          <a:xfrm>
            <a:off x="2855913" y="2149475"/>
            <a:ext cx="3184525" cy="1019175"/>
          </a:xfrm>
          <a:prstGeom prst="rect">
            <a:avLst/>
          </a:prstGeom>
          <a:solidFill>
            <a:srgbClr val="CCFF33"/>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latin typeface="Times New Roman" pitchFamily="18" charset="0"/>
                <a:cs typeface="Times New Roman" pitchFamily="18" charset="0"/>
              </a:rPr>
              <a:t>National GE Policy Strategic Framework</a:t>
            </a:r>
          </a:p>
        </p:txBody>
      </p:sp>
      <p:sp>
        <p:nvSpPr>
          <p:cNvPr id="31" name="Rectangle 30"/>
          <p:cNvSpPr/>
          <p:nvPr/>
        </p:nvSpPr>
        <p:spPr>
          <a:xfrm>
            <a:off x="263525" y="2112963"/>
            <a:ext cx="2482850" cy="1058862"/>
          </a:xfrm>
          <a:prstGeom prst="rect">
            <a:avLst/>
          </a:prstGeom>
          <a:solidFill>
            <a:srgbClr val="CCFF33"/>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latin typeface="Times New Roman" pitchFamily="18" charset="0"/>
                <a:cs typeface="Times New Roman" pitchFamily="18" charset="0"/>
              </a:rPr>
              <a:t>National Climate Change Policy  &amp; Strategy</a:t>
            </a:r>
          </a:p>
        </p:txBody>
      </p:sp>
      <p:sp>
        <p:nvSpPr>
          <p:cNvPr id="36" name="Left-Right Arrow 35"/>
          <p:cNvSpPr/>
          <p:nvPr/>
        </p:nvSpPr>
        <p:spPr>
          <a:xfrm>
            <a:off x="3367071" y="3100383"/>
            <a:ext cx="2921040" cy="1935188"/>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Green Economy Green Growth Action Plan </a:t>
            </a:r>
          </a:p>
        </p:txBody>
      </p:sp>
      <p:sp>
        <p:nvSpPr>
          <p:cNvPr id="38" name="Left-Right Arrow 37"/>
          <p:cNvSpPr/>
          <p:nvPr/>
        </p:nvSpPr>
        <p:spPr>
          <a:xfrm>
            <a:off x="0" y="2917818"/>
            <a:ext cx="3513123" cy="2300319"/>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Action Plan for National Climate Change  Adaptation and Mitigation  </a:t>
            </a:r>
          </a:p>
        </p:txBody>
      </p:sp>
      <p:sp>
        <p:nvSpPr>
          <p:cNvPr id="34" name="Rectangle 33"/>
          <p:cNvSpPr/>
          <p:nvPr/>
        </p:nvSpPr>
        <p:spPr>
          <a:xfrm>
            <a:off x="6142038" y="1930400"/>
            <a:ext cx="3001962" cy="1241425"/>
          </a:xfrm>
          <a:prstGeom prst="rect">
            <a:avLst/>
          </a:prstGeom>
          <a:solidFill>
            <a:srgbClr val="CCFF33"/>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latin typeface="Times New Roman" pitchFamily="18" charset="0"/>
                <a:cs typeface="Times New Roman" pitchFamily="18" charset="0"/>
              </a:rPr>
              <a:t>National Waste Management Strategic Policy  Framework </a:t>
            </a:r>
          </a:p>
        </p:txBody>
      </p:sp>
      <p:sp>
        <p:nvSpPr>
          <p:cNvPr id="39" name="Left-Right Arrow 38"/>
          <p:cNvSpPr/>
          <p:nvPr/>
        </p:nvSpPr>
        <p:spPr>
          <a:xfrm>
            <a:off x="6222960" y="3063871"/>
            <a:ext cx="2921040" cy="1935188"/>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000" b="1" dirty="0">
                <a:solidFill>
                  <a:schemeClr val="tx1"/>
                </a:solidFill>
                <a:latin typeface="Times New Roman" pitchFamily="18" charset="0"/>
                <a:cs typeface="Times New Roman" pitchFamily="18" charset="0"/>
              </a:rPr>
              <a:t>Waste Management Action Plan </a:t>
            </a:r>
          </a:p>
        </p:txBody>
      </p:sp>
      <p:sp>
        <p:nvSpPr>
          <p:cNvPr id="40" name="Rectangle 39"/>
          <p:cNvSpPr/>
          <p:nvPr/>
        </p:nvSpPr>
        <p:spPr>
          <a:xfrm>
            <a:off x="5284788" y="4938745"/>
            <a:ext cx="755650" cy="12445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latin typeface="Times New Roman" pitchFamily="18" charset="0"/>
                <a:cs typeface="Times New Roman" pitchFamily="18" charset="0"/>
              </a:rPr>
              <a:t>Health</a:t>
            </a:r>
          </a:p>
        </p:txBody>
      </p:sp>
      <p:sp>
        <p:nvSpPr>
          <p:cNvPr id="43" name="Title 1"/>
          <p:cNvSpPr txBox="1">
            <a:spLocks/>
          </p:cNvSpPr>
          <p:nvPr/>
        </p:nvSpPr>
        <p:spPr bwMode="auto">
          <a:xfrm>
            <a:off x="409518" y="152500"/>
            <a:ext cx="7978906" cy="647564"/>
          </a:xfrm>
          <a:prstGeom prst="rect">
            <a:avLst/>
          </a:prstGeom>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lvl1pPr algn="r" rtl="0" eaLnBrk="0" fontAlgn="base" hangingPunct="0">
              <a:spcBef>
                <a:spcPct val="0"/>
              </a:spcBef>
              <a:spcAft>
                <a:spcPct val="0"/>
              </a:spcAft>
              <a:buNone/>
              <a:defRPr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sz="3600" dirty="0" smtClean="0">
                <a:solidFill>
                  <a:schemeClr val="bg1"/>
                </a:solidFill>
                <a:effectLst/>
              </a:rPr>
              <a:t>Integrated approach towards SDGs through mainstreaming Environmental Policy instruments</a:t>
            </a:r>
            <a:endParaRPr lang="en-GB" sz="3600" dirty="0">
              <a:solidFill>
                <a:schemeClr val="bg1"/>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057" y="8620"/>
            <a:ext cx="7772400" cy="1008112"/>
          </a:xfrm>
          <a:solidFill>
            <a:schemeClr val="accent6">
              <a:lumMod val="50000"/>
            </a:schemeClr>
          </a:solidFill>
          <a:extLs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a:defRPr/>
            </a:pPr>
            <a:r>
              <a:rPr lang="en-US" dirty="0" smtClean="0">
                <a:solidFill>
                  <a:schemeClr val="bg1"/>
                </a:solidFill>
              </a:rPr>
              <a:t>Environment and the SDGs</a:t>
            </a:r>
            <a:endParaRPr lang="en-GB" dirty="0">
              <a:solidFill>
                <a:schemeClr val="bg1"/>
              </a:solidFill>
            </a:endParaRPr>
          </a:p>
        </p:txBody>
      </p:sp>
      <p:graphicFrame>
        <p:nvGraphicFramePr>
          <p:cNvPr id="5" name="Diagram 4"/>
          <p:cNvGraphicFramePr/>
          <p:nvPr/>
        </p:nvGraphicFramePr>
        <p:xfrm>
          <a:off x="1030239" y="2996952"/>
          <a:ext cx="7222789" cy="3549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57263" y="2260600"/>
            <a:ext cx="7667625" cy="584200"/>
          </a:xfrm>
          <a:prstGeom prst="rect">
            <a:avLst/>
          </a:prstGeom>
          <a:solidFill>
            <a:srgbClr val="7030A0"/>
          </a:solidFill>
          <a:ln>
            <a:solidFill>
              <a:schemeClr val="accent3">
                <a:lumMod val="60000"/>
                <a:lumOff val="40000"/>
              </a:schemeClr>
            </a:solidFill>
          </a:ln>
        </p:spPr>
        <p:txBody>
          <a:bodyPr>
            <a:spAutoFit/>
          </a:bodyPr>
          <a:lstStyle/>
          <a:p>
            <a:pPr algn="ctr">
              <a:defRPr/>
            </a:pPr>
            <a:r>
              <a:rPr lang="en-US" sz="3200" dirty="0"/>
              <a:t>National Environmental Policy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r="4298" b="3557"/>
          <a:stretch>
            <a:fillRect/>
          </a:stretch>
        </p:blipFill>
        <p:spPr bwMode="auto">
          <a:xfrm>
            <a:off x="153988" y="561975"/>
            <a:ext cx="6181725" cy="6143625"/>
          </a:xfrm>
          <a:prstGeom prst="rect">
            <a:avLst/>
          </a:prstGeom>
          <a:noFill/>
          <a:ln w="9525">
            <a:noFill/>
            <a:miter lim="800000"/>
            <a:headEnd/>
            <a:tailEnd/>
          </a:ln>
        </p:spPr>
      </p:pic>
      <p:graphicFrame>
        <p:nvGraphicFramePr>
          <p:cNvPr id="14" name="Diagram 13"/>
          <p:cNvGraphicFramePr/>
          <p:nvPr/>
        </p:nvGraphicFramePr>
        <p:xfrm>
          <a:off x="5727452" y="1165194"/>
          <a:ext cx="424847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nvGraphicFramePr>
        <p:xfrm>
          <a:off x="5690939" y="3867156"/>
          <a:ext cx="4248472" cy="20266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p:cNvSpPr txBox="1">
            <a:spLocks/>
          </p:cNvSpPr>
          <p:nvPr/>
        </p:nvSpPr>
        <p:spPr>
          <a:xfrm>
            <a:off x="263525" y="-71438"/>
            <a:ext cx="8709025" cy="10874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500" b="1" dirty="0" smtClean="0">
                <a:solidFill>
                  <a:schemeClr val="accent1">
                    <a:lumMod val="75000"/>
                  </a:schemeClr>
                </a:solidFill>
              </a:rPr>
              <a:t>Overview: Myanmar Environmental Policy </a:t>
            </a:r>
          </a:p>
          <a:p>
            <a:pPr algn="l">
              <a:defRPr/>
            </a:pPr>
            <a:r>
              <a:rPr lang="en-US" sz="3500" b="1" dirty="0" smtClean="0">
                <a:solidFill>
                  <a:schemeClr val="accent1">
                    <a:lumMod val="75000"/>
                  </a:schemeClr>
                </a:solidFill>
              </a:rPr>
              <a:t>Framework- </a:t>
            </a:r>
            <a:endParaRPr lang="en-US" sz="35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604838"/>
            <a:ext cx="8532813" cy="736600"/>
          </a:xfrm>
        </p:spPr>
        <p:txBody>
          <a:bodyPr anchor="t"/>
          <a:lstStyle/>
          <a:p>
            <a:pPr eaLnBrk="1" hangingPunct="1"/>
            <a:r>
              <a:rPr lang="en-US" altLang="en-US" b="1" smtClean="0">
                <a:solidFill>
                  <a:srgbClr val="006600"/>
                </a:solidFill>
                <a:latin typeface="Times New Roman" pitchFamily="18" charset="0"/>
              </a:rPr>
              <a:t>Outlines</a:t>
            </a:r>
          </a:p>
        </p:txBody>
      </p:sp>
      <p:sp>
        <p:nvSpPr>
          <p:cNvPr id="6148" name="TextBox 4"/>
          <p:cNvSpPr txBox="1">
            <a:spLocks noChangeArrowheads="1"/>
          </p:cNvSpPr>
          <p:nvPr/>
        </p:nvSpPr>
        <p:spPr bwMode="auto">
          <a:xfrm>
            <a:off x="304800" y="1665288"/>
            <a:ext cx="8839200" cy="3539430"/>
          </a:xfrm>
          <a:prstGeom prst="rect">
            <a:avLst/>
          </a:prstGeom>
          <a:noFill/>
          <a:ln w="9525">
            <a:noFill/>
            <a:miter lim="800000"/>
            <a:headEnd/>
            <a:tailEnd/>
          </a:ln>
        </p:spPr>
        <p:txBody>
          <a:bodyPr>
            <a:spAutoFit/>
          </a:bodyPr>
          <a:lstStyle/>
          <a:p>
            <a:pPr>
              <a:buFont typeface="Arial" pitchFamily="34" charset="0"/>
              <a:buChar char="•"/>
            </a:pPr>
            <a:r>
              <a:rPr lang="en-US" altLang="en-US" sz="3200" b="1" dirty="0" smtClean="0">
                <a:latin typeface="Times New Roman" pitchFamily="18" charset="0"/>
                <a:cs typeface="Times New Roman" pitchFamily="18" charset="0"/>
              </a:rPr>
              <a:t>Country Profile </a:t>
            </a:r>
          </a:p>
          <a:p>
            <a:pPr>
              <a:buFont typeface="Arial" pitchFamily="34" charset="0"/>
              <a:buChar char="•"/>
            </a:pPr>
            <a:r>
              <a:rPr lang="en-US" altLang="en-US" sz="3200" b="1" dirty="0" smtClean="0">
                <a:latin typeface="Times New Roman" pitchFamily="18" charset="0"/>
                <a:cs typeface="Times New Roman" pitchFamily="18" charset="0"/>
              </a:rPr>
              <a:t>Environmental </a:t>
            </a:r>
            <a:r>
              <a:rPr lang="en-US" altLang="en-US" sz="3200" b="1" dirty="0">
                <a:latin typeface="Times New Roman" pitchFamily="18" charset="0"/>
                <a:cs typeface="Times New Roman" pitchFamily="18" charset="0"/>
              </a:rPr>
              <a:t>Policy Guidance</a:t>
            </a:r>
          </a:p>
          <a:p>
            <a:pPr>
              <a:buFont typeface="Arial" pitchFamily="34" charset="0"/>
              <a:buChar char="•"/>
            </a:pPr>
            <a:r>
              <a:rPr lang="en-US" altLang="en-US" sz="3200" b="1" dirty="0">
                <a:latin typeface="Times New Roman" pitchFamily="18" charset="0"/>
                <a:cs typeface="Times New Roman" pitchFamily="18" charset="0"/>
              </a:rPr>
              <a:t> Coordinating Institution</a:t>
            </a:r>
          </a:p>
          <a:p>
            <a:pPr>
              <a:buFont typeface="Arial" pitchFamily="34" charset="0"/>
              <a:buChar char="•"/>
            </a:pPr>
            <a:r>
              <a:rPr lang="en-US" altLang="en-US" sz="3200" b="1" dirty="0">
                <a:latin typeface="Times New Roman" pitchFamily="18" charset="0"/>
                <a:cs typeface="Times New Roman" pitchFamily="18" charset="0"/>
              </a:rPr>
              <a:t> Environmental </a:t>
            </a:r>
            <a:r>
              <a:rPr lang="en-US" altLang="en-US" sz="3200" b="1" dirty="0" smtClean="0">
                <a:latin typeface="Times New Roman" pitchFamily="18" charset="0"/>
                <a:cs typeface="Times New Roman" pitchFamily="18" charset="0"/>
              </a:rPr>
              <a:t>Mainstreaming</a:t>
            </a:r>
          </a:p>
          <a:p>
            <a:pPr>
              <a:buFont typeface="Arial" pitchFamily="34" charset="0"/>
              <a:buChar char="•"/>
            </a:pPr>
            <a:r>
              <a:rPr lang="en-US" sz="3200" b="1" dirty="0" smtClean="0">
                <a:latin typeface="Times New Roman" pitchFamily="18" charset="0"/>
                <a:cs typeface="Times New Roman" pitchFamily="18" charset="0"/>
              </a:rPr>
              <a:t>SDGs Indicators Availability  </a:t>
            </a:r>
          </a:p>
          <a:p>
            <a:pPr>
              <a:buFont typeface="Arial" pitchFamily="34" charset="0"/>
              <a:buChar char="•"/>
            </a:pPr>
            <a:r>
              <a:rPr lang="en-US" altLang="en-US" sz="3200" b="1" dirty="0" smtClean="0">
                <a:latin typeface="Times New Roman" pitchFamily="18" charset="0"/>
                <a:cs typeface="Times New Roman" pitchFamily="18" charset="0"/>
              </a:rPr>
              <a:t> </a:t>
            </a:r>
            <a:r>
              <a:rPr lang="en-US" altLang="en-US" sz="3200" b="1" dirty="0">
                <a:latin typeface="Times New Roman" pitchFamily="18" charset="0"/>
                <a:cs typeface="Times New Roman" pitchFamily="18" charset="0"/>
              </a:rPr>
              <a:t>Future Steps  </a:t>
            </a:r>
          </a:p>
          <a:p>
            <a:pPr>
              <a:buFont typeface="Arial" pitchFamily="34" charset="0"/>
              <a:buChar char="•"/>
            </a:pPr>
            <a:endParaRPr lang="en-US" alt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50" y="750888"/>
            <a:ext cx="8520113" cy="4524375"/>
          </a:xfrm>
          <a:prstGeom prst="rect">
            <a:avLst/>
          </a:prstGeom>
        </p:spPr>
        <p:txBody>
          <a:bodyPr>
            <a:spAutoFit/>
          </a:bodyPr>
          <a:lstStyle/>
          <a:p>
            <a:pPr algn="just">
              <a:defRPr/>
            </a:pPr>
            <a:r>
              <a:rPr lang="en-US" sz="2400" b="1" dirty="0">
                <a:solidFill>
                  <a:srgbClr val="0000CC"/>
                </a:solidFill>
              </a:rPr>
              <a:t>The National Environmental Policy: </a:t>
            </a:r>
            <a:r>
              <a:rPr lang="en-US" sz="2400" dirty="0"/>
              <a:t>a foundation of framework for environmental mainstreaming for decision-making integrated economic and social development and pathway to sustainable development:</a:t>
            </a:r>
          </a:p>
          <a:p>
            <a:pPr algn="just">
              <a:defRPr/>
            </a:pPr>
            <a:r>
              <a:rPr lang="en-US" sz="2400" dirty="0"/>
              <a:t> </a:t>
            </a:r>
          </a:p>
          <a:p>
            <a:pPr marL="574675" indent="-342900" algn="just">
              <a:buFont typeface="Arial" pitchFamily="34" charset="0"/>
              <a:buChar char="•"/>
              <a:defRPr/>
            </a:pPr>
            <a:r>
              <a:rPr lang="en-US" sz="2400" dirty="0"/>
              <a:t>Identifying </a:t>
            </a:r>
            <a:r>
              <a:rPr lang="en-US" sz="2400" b="1" dirty="0">
                <a:solidFill>
                  <a:srgbClr val="0000CC"/>
                </a:solidFill>
              </a:rPr>
              <a:t>a long term vision</a:t>
            </a:r>
            <a:r>
              <a:rPr lang="en-US" sz="2400" dirty="0"/>
              <a:t> for environmental protection and sustainable development in Myanmar, supported by key national environmental policy principles providing a framework for establishing detailed, strategic policy frameworks and action plans setting a basis for enhancing environmental governance in Myanmar.</a:t>
            </a:r>
          </a:p>
          <a:p>
            <a:pPr marL="463550" algn="just">
              <a:defRPr/>
            </a:pPr>
            <a:r>
              <a:rPr lang="en-US" sz="24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7338" y="690563"/>
            <a:ext cx="8640762" cy="5805487"/>
          </a:xfrm>
          <a:prstGeom prst="rect">
            <a:avLst/>
          </a:prstGeom>
          <a:noFill/>
          <a:ln w="9525">
            <a:noFill/>
            <a:miter lim="800000"/>
            <a:headEnd/>
            <a:tailEnd/>
          </a:ln>
        </p:spPr>
        <p:txBody>
          <a:bodyPr>
            <a:spAutoFit/>
          </a:bodyPr>
          <a:lstStyle/>
          <a:p>
            <a:pPr algn="just">
              <a:lnSpc>
                <a:spcPct val="120000"/>
              </a:lnSpc>
              <a:tabLst>
                <a:tab pos="182563" algn="l"/>
              </a:tabLst>
              <a:defRPr/>
            </a:pPr>
            <a:r>
              <a:rPr lang="en-GB" altLang="en-US" b="1" dirty="0">
                <a:solidFill>
                  <a:srgbClr val="002060"/>
                </a:solidFill>
              </a:rPr>
              <a:t>Clean environment and healthy, functioning ecosystems</a:t>
            </a:r>
          </a:p>
          <a:p>
            <a:pPr algn="just">
              <a:lnSpc>
                <a:spcPct val="120000"/>
              </a:lnSpc>
              <a:tabLst>
                <a:tab pos="182563" algn="l"/>
              </a:tabLst>
              <a:defRPr/>
            </a:pPr>
            <a:endParaRPr lang="en-GB" altLang="en-US" sz="500" dirty="0">
              <a:solidFill>
                <a:srgbClr val="002060"/>
              </a:solidFill>
            </a:endParaRPr>
          </a:p>
          <a:p>
            <a:pPr marL="231775" indent="-231775" algn="just">
              <a:lnSpc>
                <a:spcPct val="120000"/>
              </a:lnSpc>
              <a:defRPr/>
            </a:pPr>
            <a:r>
              <a:rPr lang="en-GB" altLang="en-US" dirty="0">
                <a:solidFill>
                  <a:srgbClr val="000000"/>
                </a:solidFill>
              </a:rPr>
              <a:t>1. </a:t>
            </a:r>
            <a:r>
              <a:rPr lang="en-GB" altLang="en-US" b="1" dirty="0">
                <a:solidFill>
                  <a:srgbClr val="0000CC"/>
                </a:solidFill>
              </a:rPr>
              <a:t>Every person and citizen</a:t>
            </a:r>
            <a:r>
              <a:rPr lang="en-GB" altLang="en-US" dirty="0">
                <a:solidFill>
                  <a:srgbClr val="0000CC"/>
                </a:solidFill>
              </a:rPr>
              <a:t> </a:t>
            </a:r>
            <a:r>
              <a:rPr lang="en-GB" altLang="en-US" dirty="0">
                <a:solidFill>
                  <a:srgbClr val="000000"/>
                </a:solidFill>
              </a:rPr>
              <a:t>living in the Union of Myanmar has the right to access        to a clean and healthy environment, and to protect the environment. </a:t>
            </a:r>
            <a:r>
              <a:rPr lang="en-GB" altLang="en-US" b="1" dirty="0">
                <a:solidFill>
                  <a:srgbClr val="006600"/>
                </a:solidFill>
              </a:rPr>
              <a:t>(Goal 1,2,3, 6)  </a:t>
            </a:r>
          </a:p>
          <a:p>
            <a:pPr marL="231775" indent="-231775" algn="just">
              <a:lnSpc>
                <a:spcPct val="120000"/>
              </a:lnSpc>
              <a:tabLst>
                <a:tab pos="182563" algn="l"/>
              </a:tabLst>
              <a:defRPr/>
            </a:pPr>
            <a:r>
              <a:rPr lang="en-GB" altLang="en-US" dirty="0">
                <a:solidFill>
                  <a:srgbClr val="000000"/>
                </a:solidFill>
              </a:rPr>
              <a:t>2.</a:t>
            </a:r>
            <a:r>
              <a:rPr lang="en-GB" altLang="en-US" b="1" dirty="0">
                <a:solidFill>
                  <a:srgbClr val="0000CC"/>
                </a:solidFill>
              </a:rPr>
              <a:t>The complete value of Myanmar’s environment is recognised and considered</a:t>
            </a:r>
            <a:r>
              <a:rPr lang="en-GB" altLang="en-US" dirty="0">
                <a:solidFill>
                  <a:srgbClr val="000000"/>
                </a:solidFill>
              </a:rPr>
              <a:t>– both tangible and intangible values, including its significant spiritual values, ecological assets and cultural heritage, in addition to its direct benefits for</a:t>
            </a:r>
            <a:r>
              <a:rPr lang="en-GB" altLang="en-US" b="1" dirty="0">
                <a:solidFill>
                  <a:srgbClr val="000000"/>
                </a:solidFill>
              </a:rPr>
              <a:t> </a:t>
            </a:r>
            <a:r>
              <a:rPr lang="en-GB" altLang="en-US" dirty="0">
                <a:solidFill>
                  <a:srgbClr val="000000"/>
                </a:solidFill>
              </a:rPr>
              <a:t>humanity</a:t>
            </a:r>
            <a:r>
              <a:rPr lang="en-GB" altLang="en-US" b="1" dirty="0">
                <a:solidFill>
                  <a:srgbClr val="000000"/>
                </a:solidFill>
              </a:rPr>
              <a:t>.</a:t>
            </a:r>
            <a:r>
              <a:rPr lang="en-GB" altLang="en-US" dirty="0">
                <a:solidFill>
                  <a:srgbClr val="000000"/>
                </a:solidFill>
              </a:rPr>
              <a:t>  </a:t>
            </a:r>
            <a:endParaRPr lang="en-GB" altLang="en-US" b="1" dirty="0">
              <a:solidFill>
                <a:srgbClr val="006600"/>
              </a:solidFill>
            </a:endParaRPr>
          </a:p>
          <a:p>
            <a:pPr marL="231775" indent="-231775" algn="just">
              <a:lnSpc>
                <a:spcPct val="120000"/>
              </a:lnSpc>
              <a:tabLst>
                <a:tab pos="182563" algn="l"/>
              </a:tabLst>
              <a:defRPr/>
            </a:pPr>
            <a:r>
              <a:rPr lang="en-GB" altLang="en-US" dirty="0">
                <a:solidFill>
                  <a:srgbClr val="000000"/>
                </a:solidFill>
              </a:rPr>
              <a:t>3. Environment and natural resources management will recognise the </a:t>
            </a:r>
            <a:r>
              <a:rPr lang="en-GB" altLang="en-US" b="1" dirty="0">
                <a:solidFill>
                  <a:srgbClr val="0000CC"/>
                </a:solidFill>
              </a:rPr>
              <a:t>critical roles that</a:t>
            </a:r>
            <a:r>
              <a:rPr lang="en-GB" altLang="en-US" dirty="0">
                <a:solidFill>
                  <a:srgbClr val="0000CC"/>
                </a:solidFill>
              </a:rPr>
              <a:t> </a:t>
            </a:r>
            <a:r>
              <a:rPr lang="en-GB" altLang="en-US" b="1" dirty="0">
                <a:solidFill>
                  <a:srgbClr val="0000CC"/>
                </a:solidFill>
              </a:rPr>
              <a:t>Myanmar’s natural capital and ecosystem services play</a:t>
            </a:r>
            <a:r>
              <a:rPr lang="en-GB" altLang="en-US" dirty="0">
                <a:solidFill>
                  <a:srgbClr val="000000"/>
                </a:solidFill>
              </a:rPr>
              <a:t> in the country’s</a:t>
            </a:r>
            <a:r>
              <a:rPr lang="en-GB" altLang="en-US" b="1" dirty="0">
                <a:solidFill>
                  <a:srgbClr val="000000"/>
                </a:solidFill>
              </a:rPr>
              <a:t> </a:t>
            </a:r>
            <a:r>
              <a:rPr lang="en-GB" altLang="en-US" dirty="0">
                <a:solidFill>
                  <a:srgbClr val="000000"/>
                </a:solidFill>
              </a:rPr>
              <a:t>society and economy. </a:t>
            </a:r>
            <a:r>
              <a:rPr lang="en-GB" altLang="en-US" b="1" dirty="0">
                <a:solidFill>
                  <a:srgbClr val="006600"/>
                </a:solidFill>
              </a:rPr>
              <a:t>(14,15)</a:t>
            </a:r>
          </a:p>
          <a:p>
            <a:pPr marL="231775" indent="-231775" algn="just">
              <a:lnSpc>
                <a:spcPct val="120000"/>
              </a:lnSpc>
              <a:tabLst>
                <a:tab pos="182563" algn="l"/>
              </a:tabLst>
              <a:defRPr/>
            </a:pPr>
            <a:r>
              <a:rPr lang="en-GB" altLang="en-US" dirty="0">
                <a:solidFill>
                  <a:srgbClr val="000000"/>
                </a:solidFill>
              </a:rPr>
              <a:t>4. Myanmar’s ecosystems are to be protected and managed in sustainable ways to ensure their </a:t>
            </a:r>
            <a:r>
              <a:rPr lang="en-GB" altLang="en-US" b="1" dirty="0">
                <a:solidFill>
                  <a:srgbClr val="0000CC"/>
                </a:solidFill>
              </a:rPr>
              <a:t>natural functions and resilience, and rich biodiversity, are maintained.</a:t>
            </a:r>
            <a:r>
              <a:rPr lang="en-GB" altLang="en-US" dirty="0">
                <a:solidFill>
                  <a:srgbClr val="0000CC"/>
                </a:solidFill>
              </a:rPr>
              <a:t> </a:t>
            </a:r>
            <a:r>
              <a:rPr lang="en-GB" altLang="en-US" b="1" dirty="0">
                <a:solidFill>
                  <a:srgbClr val="006600"/>
                </a:solidFill>
              </a:rPr>
              <a:t>(Goal 13,14,15)</a:t>
            </a:r>
          </a:p>
          <a:p>
            <a:pPr marL="231775" indent="-231775" algn="just">
              <a:lnSpc>
                <a:spcPct val="120000"/>
              </a:lnSpc>
              <a:defRPr/>
            </a:pPr>
            <a:r>
              <a:rPr lang="en-GB" altLang="en-US" dirty="0">
                <a:solidFill>
                  <a:srgbClr val="000000"/>
                </a:solidFill>
              </a:rPr>
              <a:t>5. Myanmar’s natural resources are to be protected and managed in integrated and sustainable ways to ensure their </a:t>
            </a:r>
            <a:r>
              <a:rPr lang="en-GB" altLang="en-US" b="1" dirty="0">
                <a:solidFill>
                  <a:srgbClr val="0000CC"/>
                </a:solidFill>
              </a:rPr>
              <a:t>availability and quality for future generations</a:t>
            </a:r>
            <a:r>
              <a:rPr lang="en-GB" altLang="en-US" dirty="0">
                <a:solidFill>
                  <a:srgbClr val="0000CC"/>
                </a:solidFill>
              </a:rPr>
              <a:t> </a:t>
            </a:r>
            <a:r>
              <a:rPr lang="en-GB" altLang="en-US" b="1" dirty="0">
                <a:solidFill>
                  <a:srgbClr val="0000CC"/>
                </a:solidFill>
              </a:rPr>
              <a:t>is not diminished.</a:t>
            </a:r>
            <a:r>
              <a:rPr lang="en-GB" altLang="en-US" dirty="0">
                <a:solidFill>
                  <a:srgbClr val="0000CC"/>
                </a:solidFill>
              </a:rPr>
              <a:t> </a:t>
            </a:r>
            <a:r>
              <a:rPr lang="en-GB" altLang="en-US" b="1" dirty="0">
                <a:solidFill>
                  <a:srgbClr val="006600"/>
                </a:solidFill>
              </a:rPr>
              <a:t>(Goal 14, 15)</a:t>
            </a:r>
          </a:p>
        </p:txBody>
      </p:sp>
      <p:sp>
        <p:nvSpPr>
          <p:cNvPr id="5" name="TextBox 4"/>
          <p:cNvSpPr txBox="1"/>
          <p:nvPr/>
        </p:nvSpPr>
        <p:spPr>
          <a:xfrm>
            <a:off x="373063" y="142875"/>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87338" y="836613"/>
            <a:ext cx="8640762" cy="3692525"/>
          </a:xfrm>
          <a:prstGeom prst="rect">
            <a:avLst/>
          </a:prstGeom>
          <a:noFill/>
          <a:ln w="9525">
            <a:noFill/>
            <a:miter lim="800000"/>
            <a:headEnd/>
            <a:tailEnd/>
          </a:ln>
        </p:spPr>
        <p:txBody>
          <a:bodyPr>
            <a:spAutoFit/>
          </a:bodyPr>
          <a:lstStyle/>
          <a:p>
            <a:pPr marL="231775" indent="-231775" algn="just" defTabSz="273050">
              <a:lnSpc>
                <a:spcPct val="130000"/>
              </a:lnSpc>
            </a:pPr>
            <a:r>
              <a:rPr lang="en-GB" altLang="en-US">
                <a:solidFill>
                  <a:srgbClr val="000000"/>
                </a:solidFill>
              </a:rPr>
              <a:t>6.	The </a:t>
            </a:r>
            <a:r>
              <a:rPr lang="en-GB" altLang="en-US" b="1">
                <a:solidFill>
                  <a:srgbClr val="0000CC"/>
                </a:solidFill>
              </a:rPr>
              <a:t>rights of indigenous people and ethnic nationalities</a:t>
            </a:r>
            <a:r>
              <a:rPr lang="en-GB" altLang="en-US">
                <a:solidFill>
                  <a:srgbClr val="0000CC"/>
                </a:solidFill>
              </a:rPr>
              <a:t> </a:t>
            </a:r>
            <a:r>
              <a:rPr lang="en-GB" altLang="en-US">
                <a:solidFill>
                  <a:srgbClr val="000000"/>
                </a:solidFill>
              </a:rPr>
              <a:t>to their lands, 	territories, resources and cultural heritage, and their contributions to the respect 	for and conservation of the environment and natural resources, is recognised 	and protected. </a:t>
            </a:r>
            <a:r>
              <a:rPr lang="en-GB" altLang="en-US" b="1">
                <a:solidFill>
                  <a:srgbClr val="006600"/>
                </a:solidFill>
              </a:rPr>
              <a:t>(Goal 10, 16)</a:t>
            </a:r>
          </a:p>
          <a:p>
            <a:pPr marL="231775" indent="-231775" algn="just" defTabSz="273050">
              <a:lnSpc>
                <a:spcPct val="130000"/>
              </a:lnSpc>
            </a:pPr>
            <a:r>
              <a:rPr lang="en-GB" altLang="en-US">
                <a:solidFill>
                  <a:srgbClr val="000000"/>
                </a:solidFill>
              </a:rPr>
              <a:t>7.	</a:t>
            </a:r>
            <a:r>
              <a:rPr lang="en-GB" altLang="en-US" b="1">
                <a:solidFill>
                  <a:srgbClr val="0000CC"/>
                </a:solidFill>
              </a:rPr>
              <a:t>Environmental service provisioning</a:t>
            </a:r>
            <a:r>
              <a:rPr lang="en-GB" altLang="en-US">
                <a:solidFill>
                  <a:srgbClr val="0000CC"/>
                </a:solidFill>
              </a:rPr>
              <a:t> </a:t>
            </a:r>
            <a:r>
              <a:rPr lang="en-GB" altLang="en-US">
                <a:solidFill>
                  <a:srgbClr val="000000"/>
                </a:solidFill>
              </a:rPr>
              <a:t>(including solid waste management, 	wastewater treatment, drinking water purification, ambient air and water quality 	monitoring and management) will be included as necessary parts of 	infrastructure planning and development for urban and human settlement areas, 	with </a:t>
            </a:r>
            <a:r>
              <a:rPr lang="en-GB" altLang="en-US" b="1">
                <a:solidFill>
                  <a:srgbClr val="0000CC"/>
                </a:solidFill>
              </a:rPr>
              <a:t>resource</a:t>
            </a:r>
            <a:r>
              <a:rPr lang="en-GB" altLang="en-US">
                <a:solidFill>
                  <a:srgbClr val="0000CC"/>
                </a:solidFill>
              </a:rPr>
              <a:t> </a:t>
            </a:r>
            <a:r>
              <a:rPr lang="en-GB" altLang="en-US" b="1">
                <a:solidFill>
                  <a:srgbClr val="0000CC"/>
                </a:solidFill>
              </a:rPr>
              <a:t>efficient and zero waste approaches </a:t>
            </a:r>
            <a:r>
              <a:rPr lang="en-GB" altLang="en-US">
                <a:solidFill>
                  <a:srgbClr val="000000"/>
                </a:solidFill>
              </a:rPr>
              <a:t>used. </a:t>
            </a:r>
            <a:r>
              <a:rPr lang="en-GB" altLang="en-US" b="1">
                <a:solidFill>
                  <a:srgbClr val="006600"/>
                </a:solidFill>
              </a:rPr>
              <a:t>(Goal 6, 7,9,11,13,14,15)</a:t>
            </a:r>
          </a:p>
        </p:txBody>
      </p:sp>
      <p:sp>
        <p:nvSpPr>
          <p:cNvPr id="5" name="TextBox 4"/>
          <p:cNvSpPr txBox="1"/>
          <p:nvPr/>
        </p:nvSpPr>
        <p:spPr>
          <a:xfrm>
            <a:off x="373063" y="142875"/>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74638" y="704850"/>
            <a:ext cx="8642350" cy="6156325"/>
          </a:xfrm>
          <a:prstGeom prst="rect">
            <a:avLst/>
          </a:prstGeom>
          <a:noFill/>
          <a:ln w="9525">
            <a:noFill/>
            <a:miter lim="800000"/>
            <a:headEnd/>
            <a:tailEnd/>
          </a:ln>
        </p:spPr>
        <p:txBody>
          <a:bodyPr>
            <a:spAutoFit/>
          </a:bodyPr>
          <a:lstStyle/>
          <a:p>
            <a:pPr algn="just" defTabSz="273050">
              <a:lnSpc>
                <a:spcPct val="120000"/>
              </a:lnSpc>
              <a:defRPr/>
            </a:pPr>
            <a:r>
              <a:rPr lang="en-GB" altLang="en-US" sz="2400" b="1" dirty="0">
                <a:solidFill>
                  <a:srgbClr val="002060"/>
                </a:solidFill>
              </a:rPr>
              <a:t>Sustainable economic and social development </a:t>
            </a:r>
            <a:endParaRPr lang="en-GB" altLang="en-US" sz="2400" dirty="0">
              <a:solidFill>
                <a:srgbClr val="002060"/>
              </a:solidFill>
            </a:endParaRPr>
          </a:p>
          <a:p>
            <a:pPr marL="341313" indent="-341313" algn="just" defTabSz="273050">
              <a:lnSpc>
                <a:spcPct val="120000"/>
              </a:lnSpc>
              <a:defRPr/>
            </a:pPr>
            <a:r>
              <a:rPr lang="en-GB" altLang="en-US" dirty="0">
                <a:solidFill>
                  <a:srgbClr val="000000"/>
                </a:solidFill>
              </a:rPr>
              <a:t>8. </a:t>
            </a:r>
            <a:r>
              <a:rPr lang="en-GB" altLang="en-US" b="1" dirty="0">
                <a:solidFill>
                  <a:srgbClr val="0000CC"/>
                </a:solidFill>
              </a:rPr>
              <a:t>Environmental sustainability will always be the primary objective </a:t>
            </a:r>
            <a:r>
              <a:rPr lang="en-GB" altLang="en-US" dirty="0">
                <a:solidFill>
                  <a:srgbClr val="000000"/>
                </a:solidFill>
              </a:rPr>
              <a:t>in determining Myanmar’s economic and social development strategies, which will prioritise low-carbon and green economy pathways. </a:t>
            </a:r>
            <a:r>
              <a:rPr lang="en-GB" altLang="en-US" b="1" dirty="0">
                <a:solidFill>
                  <a:srgbClr val="006600"/>
                </a:solidFill>
              </a:rPr>
              <a:t>(Goal 1, 8, 10) </a:t>
            </a:r>
          </a:p>
          <a:p>
            <a:pPr marL="341313" indent="-341313" algn="just" defTabSz="273050">
              <a:lnSpc>
                <a:spcPct val="120000"/>
              </a:lnSpc>
              <a:defRPr/>
            </a:pPr>
            <a:r>
              <a:rPr lang="en-GB" altLang="en-US" dirty="0">
                <a:solidFill>
                  <a:srgbClr val="000000"/>
                </a:solidFill>
              </a:rPr>
              <a:t>9.	Recognising the inextricable link between environment and poverty, </a:t>
            </a:r>
            <a:r>
              <a:rPr lang="en-GB" altLang="en-US" b="1" dirty="0">
                <a:solidFill>
                  <a:srgbClr val="0000CC"/>
                </a:solidFill>
              </a:rPr>
              <a:t>environmental considerations are central to effective people-centred</a:t>
            </a:r>
            <a:r>
              <a:rPr lang="en-GB" altLang="en-US" dirty="0">
                <a:solidFill>
                  <a:srgbClr val="0000CC"/>
                </a:solidFill>
              </a:rPr>
              <a:t> </a:t>
            </a:r>
            <a:r>
              <a:rPr lang="en-GB" altLang="en-US" b="1" dirty="0">
                <a:solidFill>
                  <a:srgbClr val="0000CC"/>
                </a:solidFill>
              </a:rPr>
              <a:t>development and will guide development strategies</a:t>
            </a:r>
            <a:r>
              <a:rPr lang="en-GB" altLang="en-US" dirty="0">
                <a:solidFill>
                  <a:srgbClr val="0000CC"/>
                </a:solidFill>
              </a:rPr>
              <a:t> </a:t>
            </a:r>
            <a:r>
              <a:rPr lang="en-GB" altLang="en-US" dirty="0">
                <a:solidFill>
                  <a:srgbClr val="000000"/>
                </a:solidFill>
              </a:rPr>
              <a:t>so that sustainable, green, and equitable approaches to improved prosperity and living standards are  pursued. </a:t>
            </a:r>
            <a:r>
              <a:rPr lang="en-GB" altLang="en-US" b="1" dirty="0">
                <a:solidFill>
                  <a:srgbClr val="006600"/>
                </a:solidFill>
              </a:rPr>
              <a:t>(Goal 12)</a:t>
            </a:r>
          </a:p>
          <a:p>
            <a:pPr marL="341313" indent="-341313" algn="just" defTabSz="273050">
              <a:lnSpc>
                <a:spcPct val="120000"/>
              </a:lnSpc>
              <a:defRPr/>
            </a:pPr>
            <a:r>
              <a:rPr lang="en-GB" altLang="en-US" dirty="0">
                <a:solidFill>
                  <a:srgbClr val="000000"/>
                </a:solidFill>
              </a:rPr>
              <a:t>10.</a:t>
            </a:r>
            <a:r>
              <a:rPr lang="en-GB" altLang="en-US" b="1" dirty="0">
                <a:solidFill>
                  <a:srgbClr val="0000CC"/>
                </a:solidFill>
              </a:rPr>
              <a:t>Sustainable and renewable energy for the needs of people and for economic development in Myanmar </a:t>
            </a:r>
            <a:r>
              <a:rPr lang="en-GB" altLang="en-US" dirty="0">
                <a:solidFill>
                  <a:srgbClr val="000000"/>
                </a:solidFill>
              </a:rPr>
              <a:t>will be achieved through the use of existing</a:t>
            </a:r>
            <a:r>
              <a:rPr lang="en-GB" altLang="en-US" b="1" dirty="0">
                <a:solidFill>
                  <a:srgbClr val="000000"/>
                </a:solidFill>
              </a:rPr>
              <a:t> </a:t>
            </a:r>
            <a:r>
              <a:rPr lang="en-GB" altLang="en-US" dirty="0">
                <a:solidFill>
                  <a:srgbClr val="000000"/>
                </a:solidFill>
              </a:rPr>
              <a:t>technology and innovations in the generation, storage, supply and use of energy.</a:t>
            </a:r>
            <a:r>
              <a:rPr lang="en-GB" altLang="en-US" b="1" dirty="0">
                <a:solidFill>
                  <a:srgbClr val="000000"/>
                </a:solidFill>
              </a:rPr>
              <a:t> </a:t>
            </a:r>
            <a:r>
              <a:rPr lang="en-GB" altLang="en-US" b="1" dirty="0">
                <a:solidFill>
                  <a:srgbClr val="006600"/>
                </a:solidFill>
              </a:rPr>
              <a:t>(Goal 7, 9, 11, 14, 15)</a:t>
            </a:r>
          </a:p>
          <a:p>
            <a:pPr marL="341313" indent="-341313" algn="just" defTabSz="273050">
              <a:lnSpc>
                <a:spcPct val="120000"/>
              </a:lnSpc>
              <a:defRPr/>
            </a:pPr>
            <a:r>
              <a:rPr lang="en-GB" altLang="en-US" dirty="0">
                <a:solidFill>
                  <a:srgbClr val="000000"/>
                </a:solidFill>
              </a:rPr>
              <a:t>11.</a:t>
            </a:r>
            <a:r>
              <a:rPr lang="en-GB" altLang="en-US" b="1" dirty="0">
                <a:solidFill>
                  <a:srgbClr val="0000CC"/>
                </a:solidFill>
              </a:rPr>
              <a:t>Climate smart approaches to development,</a:t>
            </a:r>
            <a:r>
              <a:rPr lang="en-GB" altLang="en-US" b="1" dirty="0">
                <a:solidFill>
                  <a:srgbClr val="000000"/>
                </a:solidFill>
              </a:rPr>
              <a:t> </a:t>
            </a:r>
            <a:r>
              <a:rPr lang="en-GB" altLang="en-US" dirty="0">
                <a:solidFill>
                  <a:srgbClr val="000000"/>
                </a:solidFill>
              </a:rPr>
              <a:t>including resilience, natural disaster risk management and climate change adaptation and mitigation strategies, will be aligned to environmental protection and natural resource management approaches in the pursuit of low-carbon, sustainable development. </a:t>
            </a:r>
            <a:r>
              <a:rPr lang="en-GB" altLang="en-US" b="1" dirty="0">
                <a:solidFill>
                  <a:srgbClr val="006600"/>
                </a:solidFill>
              </a:rPr>
              <a:t>(Goal 7, 9, 11, 13) </a:t>
            </a:r>
          </a:p>
        </p:txBody>
      </p:sp>
      <p:sp>
        <p:nvSpPr>
          <p:cNvPr id="5" name="TextBox 4"/>
          <p:cNvSpPr txBox="1"/>
          <p:nvPr/>
        </p:nvSpPr>
        <p:spPr>
          <a:xfrm>
            <a:off x="373063" y="0"/>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323850" y="836613"/>
            <a:ext cx="8569325" cy="3692525"/>
          </a:xfrm>
          <a:prstGeom prst="rect">
            <a:avLst/>
          </a:prstGeom>
          <a:noFill/>
          <a:ln w="9525">
            <a:noFill/>
            <a:miter lim="800000"/>
            <a:headEnd/>
            <a:tailEnd/>
          </a:ln>
        </p:spPr>
        <p:txBody>
          <a:bodyPr>
            <a:spAutoFit/>
          </a:bodyPr>
          <a:lstStyle/>
          <a:p>
            <a:pPr marL="341313" indent="-341313" algn="just" defTabSz="365125">
              <a:lnSpc>
                <a:spcPct val="130000"/>
              </a:lnSpc>
            </a:pPr>
            <a:r>
              <a:rPr lang="en-GB" altLang="en-US">
                <a:solidFill>
                  <a:srgbClr val="000000"/>
                </a:solidFill>
              </a:rPr>
              <a:t>12.</a:t>
            </a:r>
            <a:r>
              <a:rPr lang="en-GB" altLang="en-US" b="1">
                <a:solidFill>
                  <a:srgbClr val="0000CC"/>
                </a:solidFill>
              </a:rPr>
              <a:t>Economic values</a:t>
            </a:r>
            <a:r>
              <a:rPr lang="en-GB" altLang="en-US">
                <a:solidFill>
                  <a:srgbClr val="00B0F0"/>
                </a:solidFill>
              </a:rPr>
              <a:t> </a:t>
            </a:r>
            <a:r>
              <a:rPr lang="en-GB" altLang="en-US">
                <a:solidFill>
                  <a:srgbClr val="000000"/>
                </a:solidFill>
              </a:rPr>
              <a:t>of environmental services will be recognised and 	incorporated in development policies so that these values are optimised and 	captured to the extent possible. </a:t>
            </a:r>
            <a:r>
              <a:rPr lang="en-GB" altLang="en-US" b="1">
                <a:solidFill>
                  <a:srgbClr val="006600"/>
                </a:solidFill>
              </a:rPr>
              <a:t>(Goal 15)</a:t>
            </a:r>
            <a:endParaRPr lang="en-GB" altLang="en-US">
              <a:solidFill>
                <a:srgbClr val="006600"/>
              </a:solidFill>
            </a:endParaRPr>
          </a:p>
          <a:p>
            <a:pPr marL="341313" indent="-341313" algn="just" defTabSz="365125">
              <a:lnSpc>
                <a:spcPct val="130000"/>
              </a:lnSpc>
            </a:pPr>
            <a:r>
              <a:rPr lang="en-GB" altLang="en-US">
                <a:solidFill>
                  <a:srgbClr val="000000"/>
                </a:solidFill>
              </a:rPr>
              <a:t>13. </a:t>
            </a:r>
            <a:r>
              <a:rPr lang="en-GB" altLang="en-US" b="1">
                <a:solidFill>
                  <a:srgbClr val="0000CC"/>
                </a:solidFill>
              </a:rPr>
              <a:t>Pollution and waste is to be avoided and minimised at the source </a:t>
            </a:r>
            <a:r>
              <a:rPr lang="en-GB" altLang="en-US">
                <a:solidFill>
                  <a:srgbClr val="000000"/>
                </a:solidFill>
              </a:rPr>
              <a:t>as more 	cost effective than remediation, with enterprises encouraged to adopt clean 	production principles and industrial best practices that go beyond regulatory 	requirements. </a:t>
            </a:r>
            <a:r>
              <a:rPr lang="en-GB" altLang="en-US" b="1">
                <a:solidFill>
                  <a:srgbClr val="006600"/>
                </a:solidFill>
              </a:rPr>
              <a:t>(Goal 3, 6) </a:t>
            </a:r>
          </a:p>
          <a:p>
            <a:pPr marL="341313" indent="-341313" algn="just" defTabSz="365125">
              <a:lnSpc>
                <a:spcPct val="130000"/>
              </a:lnSpc>
            </a:pPr>
            <a:r>
              <a:rPr lang="en-GB" altLang="en-US">
                <a:solidFill>
                  <a:srgbClr val="000000"/>
                </a:solidFill>
              </a:rPr>
              <a:t>14.</a:t>
            </a:r>
            <a:r>
              <a:rPr lang="en-GB" altLang="en-US" b="1">
                <a:solidFill>
                  <a:srgbClr val="0000CC"/>
                </a:solidFill>
              </a:rPr>
              <a:t>Remediation of past environmental damage</a:t>
            </a:r>
            <a:r>
              <a:rPr lang="en-GB" altLang="en-US">
                <a:solidFill>
                  <a:srgbClr val="0000CC"/>
                </a:solidFill>
              </a:rPr>
              <a:t> </a:t>
            </a:r>
            <a:r>
              <a:rPr lang="en-GB" altLang="en-US">
                <a:solidFill>
                  <a:srgbClr val="000000"/>
                </a:solidFill>
              </a:rPr>
              <a:t>will be prioritised in development planning and decision-making to promote green outcomes and give effect to the polluter pays principle</a:t>
            </a:r>
            <a:r>
              <a:rPr lang="en-GB" altLang="en-US" b="1">
                <a:solidFill>
                  <a:srgbClr val="006600"/>
                </a:solidFill>
              </a:rPr>
              <a:t>. (Goal 8)</a:t>
            </a:r>
          </a:p>
        </p:txBody>
      </p:sp>
      <p:sp>
        <p:nvSpPr>
          <p:cNvPr id="5" name="TextBox 4"/>
          <p:cNvSpPr txBox="1"/>
          <p:nvPr/>
        </p:nvSpPr>
        <p:spPr>
          <a:xfrm>
            <a:off x="373063" y="142875"/>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00038" y="746125"/>
            <a:ext cx="8497887" cy="5895975"/>
          </a:xfrm>
          <a:prstGeom prst="rect">
            <a:avLst/>
          </a:prstGeom>
          <a:noFill/>
          <a:ln w="9525">
            <a:noFill/>
            <a:miter lim="800000"/>
            <a:headEnd/>
            <a:tailEnd/>
          </a:ln>
        </p:spPr>
        <p:txBody>
          <a:bodyPr>
            <a:spAutoFit/>
          </a:bodyPr>
          <a:lstStyle/>
          <a:p>
            <a:pPr>
              <a:lnSpc>
                <a:spcPct val="130000"/>
              </a:lnSpc>
              <a:tabLst>
                <a:tab pos="365125" algn="l"/>
              </a:tabLst>
              <a:defRPr/>
            </a:pPr>
            <a:r>
              <a:rPr lang="en-GB" altLang="en-US" sz="2200" b="1" dirty="0">
                <a:solidFill>
                  <a:srgbClr val="002060"/>
                </a:solidFill>
              </a:rPr>
              <a:t>Mainstreaming environmental protection and management </a:t>
            </a:r>
            <a:endParaRPr lang="en-GB" altLang="en-US" sz="2200" dirty="0">
              <a:solidFill>
                <a:srgbClr val="002060"/>
              </a:solidFill>
            </a:endParaRPr>
          </a:p>
          <a:p>
            <a:pPr marL="341313" indent="-341313" algn="just">
              <a:lnSpc>
                <a:spcPct val="130000"/>
              </a:lnSpc>
              <a:defRPr/>
            </a:pPr>
            <a:r>
              <a:rPr lang="en-GB" altLang="en-US" dirty="0">
                <a:solidFill>
                  <a:srgbClr val="000000"/>
                </a:solidFill>
              </a:rPr>
              <a:t>15.	Institutional and legal frameworks for </a:t>
            </a:r>
            <a:r>
              <a:rPr lang="en-GB" altLang="en-US" b="1" dirty="0">
                <a:solidFill>
                  <a:srgbClr val="0000CC"/>
                </a:solidFill>
              </a:rPr>
              <a:t>implementing and enforcing environmental laws and policies will be strengthened</a:t>
            </a:r>
            <a:r>
              <a:rPr lang="en-GB" altLang="en-US" dirty="0">
                <a:solidFill>
                  <a:srgbClr val="0000CC"/>
                </a:solidFill>
              </a:rPr>
              <a:t> </a:t>
            </a:r>
            <a:r>
              <a:rPr lang="en-GB" altLang="en-US" dirty="0">
                <a:solidFill>
                  <a:srgbClr val="000000"/>
                </a:solidFill>
              </a:rPr>
              <a:t>through clear definition</a:t>
            </a:r>
            <a:r>
              <a:rPr lang="en-GB" altLang="en-US" b="1" dirty="0">
                <a:solidFill>
                  <a:srgbClr val="000000"/>
                </a:solidFill>
              </a:rPr>
              <a:t> </a:t>
            </a:r>
            <a:r>
              <a:rPr lang="en-GB" altLang="en-US" dirty="0">
                <a:solidFill>
                  <a:srgbClr val="000000"/>
                </a:solidFill>
              </a:rPr>
              <a:t>of rights and responsibilities, and greater collaboration among different</a:t>
            </a:r>
            <a:r>
              <a:rPr lang="en-GB" altLang="en-US" b="1" dirty="0">
                <a:solidFill>
                  <a:srgbClr val="000000"/>
                </a:solidFill>
              </a:rPr>
              <a:t> </a:t>
            </a:r>
            <a:r>
              <a:rPr lang="en-GB" altLang="en-US" dirty="0">
                <a:solidFill>
                  <a:srgbClr val="000000"/>
                </a:solidFill>
              </a:rPr>
              <a:t>institutions within the government at all levels, as well as with non-government</a:t>
            </a:r>
            <a:r>
              <a:rPr lang="en-GB" altLang="en-US" b="1" dirty="0">
                <a:solidFill>
                  <a:srgbClr val="000000"/>
                </a:solidFill>
              </a:rPr>
              <a:t> </a:t>
            </a:r>
            <a:r>
              <a:rPr lang="en-GB" altLang="en-US" dirty="0">
                <a:solidFill>
                  <a:srgbClr val="000000"/>
                </a:solidFill>
              </a:rPr>
              <a:t>stakeholders. </a:t>
            </a:r>
            <a:r>
              <a:rPr lang="en-GB" altLang="en-US" b="1" dirty="0">
                <a:solidFill>
                  <a:srgbClr val="006600"/>
                </a:solidFill>
              </a:rPr>
              <a:t>(Goal 16,17) </a:t>
            </a:r>
            <a:endParaRPr lang="en-GB" altLang="en-US" dirty="0">
              <a:solidFill>
                <a:srgbClr val="006600"/>
              </a:solidFill>
            </a:endParaRPr>
          </a:p>
          <a:p>
            <a:pPr marL="341313" indent="-341313" algn="just">
              <a:lnSpc>
                <a:spcPct val="130000"/>
              </a:lnSpc>
              <a:defRPr/>
            </a:pPr>
            <a:r>
              <a:rPr lang="en-GB" altLang="en-US" dirty="0">
                <a:solidFill>
                  <a:srgbClr val="000000"/>
                </a:solidFill>
              </a:rPr>
              <a:t>16. All decisions on activities, projects, policies and plans that could have environmental impacts will be subject to </a:t>
            </a:r>
            <a:r>
              <a:rPr lang="en-GB" altLang="en-US" b="1" dirty="0">
                <a:solidFill>
                  <a:srgbClr val="0000CC"/>
                </a:solidFill>
              </a:rPr>
              <a:t>prior comprehensive assessment of</a:t>
            </a:r>
            <a:r>
              <a:rPr lang="en-GB" altLang="en-US" dirty="0">
                <a:solidFill>
                  <a:srgbClr val="0000CC"/>
                </a:solidFill>
              </a:rPr>
              <a:t> </a:t>
            </a:r>
            <a:r>
              <a:rPr lang="en-GB" altLang="en-US" b="1" dirty="0">
                <a:solidFill>
                  <a:srgbClr val="0000CC"/>
                </a:solidFill>
              </a:rPr>
              <a:t>their potential impacts, applying the precautionary principle</a:t>
            </a:r>
            <a:r>
              <a:rPr lang="en-GB" altLang="en-US" dirty="0">
                <a:solidFill>
                  <a:srgbClr val="0000CC"/>
                </a:solidFill>
              </a:rPr>
              <a:t>, </a:t>
            </a:r>
            <a:r>
              <a:rPr lang="en-GB" altLang="en-US" dirty="0">
                <a:solidFill>
                  <a:srgbClr val="000000"/>
                </a:solidFill>
              </a:rPr>
              <a:t>systematic risk assessment and the mitigation hierarchy.  </a:t>
            </a:r>
            <a:r>
              <a:rPr lang="en-GB" altLang="en-US" b="1" dirty="0">
                <a:solidFill>
                  <a:srgbClr val="006600"/>
                </a:solidFill>
              </a:rPr>
              <a:t>(Goal 16)</a:t>
            </a:r>
            <a:endParaRPr lang="en-GB" altLang="en-US" dirty="0">
              <a:solidFill>
                <a:srgbClr val="006600"/>
              </a:solidFill>
            </a:endParaRPr>
          </a:p>
          <a:p>
            <a:pPr marL="341313" indent="-341313" algn="just">
              <a:lnSpc>
                <a:spcPct val="130000"/>
              </a:lnSpc>
              <a:defRPr/>
            </a:pPr>
            <a:r>
              <a:rPr lang="en-GB" altLang="en-US" dirty="0">
                <a:solidFill>
                  <a:srgbClr val="000000"/>
                </a:solidFill>
              </a:rPr>
              <a:t>17. Environmental decision making at all levels will be </a:t>
            </a:r>
            <a:r>
              <a:rPr lang="en-GB" altLang="en-US" b="1" dirty="0">
                <a:solidFill>
                  <a:srgbClr val="0000CC"/>
                </a:solidFill>
              </a:rPr>
              <a:t>inclusive, transparent and accountable to relevant stakeholders</a:t>
            </a:r>
            <a:r>
              <a:rPr lang="en-GB" altLang="en-US" dirty="0">
                <a:solidFill>
                  <a:srgbClr val="0000CC"/>
                </a:solidFill>
              </a:rPr>
              <a:t>,</a:t>
            </a:r>
            <a:r>
              <a:rPr lang="en-GB" altLang="en-US" dirty="0">
                <a:solidFill>
                  <a:srgbClr val="000000"/>
                </a:solidFill>
              </a:rPr>
              <a:t> with communities and citizens having the</a:t>
            </a:r>
            <a:r>
              <a:rPr lang="en-GB" altLang="en-US" b="1" dirty="0">
                <a:solidFill>
                  <a:srgbClr val="000000"/>
                </a:solidFill>
              </a:rPr>
              <a:t> </a:t>
            </a:r>
            <a:r>
              <a:rPr lang="en-GB" altLang="en-US" dirty="0">
                <a:solidFill>
                  <a:srgbClr val="000000"/>
                </a:solidFill>
              </a:rPr>
              <a:t>right to participate in decisions and access information that could affect their lives</a:t>
            </a:r>
            <a:r>
              <a:rPr lang="en-GB" altLang="en-US" b="1" dirty="0">
                <a:solidFill>
                  <a:srgbClr val="000000"/>
                </a:solidFill>
              </a:rPr>
              <a:t> </a:t>
            </a:r>
            <a:r>
              <a:rPr lang="en-GB" altLang="en-US" dirty="0">
                <a:solidFill>
                  <a:srgbClr val="000000"/>
                </a:solidFill>
              </a:rPr>
              <a:t>and property. </a:t>
            </a:r>
            <a:r>
              <a:rPr lang="en-GB" altLang="en-US" b="1" dirty="0">
                <a:solidFill>
                  <a:srgbClr val="006600"/>
                </a:solidFill>
              </a:rPr>
              <a:t>(Goal 16)</a:t>
            </a:r>
          </a:p>
          <a:p>
            <a:pPr marL="341313" indent="-341313" algn="just">
              <a:lnSpc>
                <a:spcPct val="130000"/>
              </a:lnSpc>
              <a:defRPr/>
            </a:pPr>
            <a:r>
              <a:rPr lang="en-GB" altLang="en-US" dirty="0">
                <a:solidFill>
                  <a:srgbClr val="000000"/>
                </a:solidFill>
              </a:rPr>
              <a:t>18. </a:t>
            </a:r>
            <a:r>
              <a:rPr lang="en-GB" altLang="en-US" b="1" dirty="0">
                <a:solidFill>
                  <a:srgbClr val="0000CC"/>
                </a:solidFill>
              </a:rPr>
              <a:t>Gender equality</a:t>
            </a:r>
            <a:r>
              <a:rPr lang="en-GB" altLang="en-US" dirty="0">
                <a:solidFill>
                  <a:srgbClr val="0000CC"/>
                </a:solidFill>
              </a:rPr>
              <a:t> </a:t>
            </a:r>
            <a:r>
              <a:rPr lang="en-GB" altLang="en-US" dirty="0">
                <a:solidFill>
                  <a:srgbClr val="000000"/>
                </a:solidFill>
              </a:rPr>
              <a:t>and the empowerment of women and girls will be integrated in all aspects of environmental protection and management. </a:t>
            </a:r>
            <a:r>
              <a:rPr lang="en-GB" altLang="en-US" b="1" dirty="0">
                <a:solidFill>
                  <a:srgbClr val="006600"/>
                </a:solidFill>
              </a:rPr>
              <a:t>(Goal 5)</a:t>
            </a:r>
          </a:p>
        </p:txBody>
      </p:sp>
      <p:sp>
        <p:nvSpPr>
          <p:cNvPr id="5" name="TextBox 4"/>
          <p:cNvSpPr txBox="1"/>
          <p:nvPr/>
        </p:nvSpPr>
        <p:spPr>
          <a:xfrm>
            <a:off x="373063" y="142875"/>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36550" y="763588"/>
            <a:ext cx="8497888" cy="6186487"/>
          </a:xfrm>
          <a:prstGeom prst="rect">
            <a:avLst/>
          </a:prstGeom>
          <a:noFill/>
          <a:ln w="9525">
            <a:noFill/>
            <a:miter lim="800000"/>
            <a:headEnd/>
            <a:tailEnd/>
          </a:ln>
        </p:spPr>
        <p:txBody>
          <a:bodyPr>
            <a:spAutoFit/>
          </a:bodyPr>
          <a:lstStyle/>
          <a:p>
            <a:pPr marL="463550" indent="-463550" algn="just" defTabSz="365125"/>
            <a:r>
              <a:rPr lang="en-GB" altLang="en-US">
                <a:solidFill>
                  <a:srgbClr val="000000"/>
                </a:solidFill>
              </a:rPr>
              <a:t>19. 	</a:t>
            </a:r>
            <a:r>
              <a:rPr lang="en-GB" altLang="en-US" b="1">
                <a:solidFill>
                  <a:srgbClr val="0000CC"/>
                </a:solidFill>
              </a:rPr>
              <a:t>Environmental education, public awareness raising and quality research </a:t>
            </a:r>
            <a:r>
              <a:rPr lang="en-GB" altLang="en-US">
                <a:solidFill>
                  <a:srgbClr val="000000"/>
                </a:solidFill>
              </a:rPr>
              <a:t>will be promoted to enhance respect for the country’s environmental values, understandings of environmental challenges and commitments to 	environmental conservation and sustainable development. </a:t>
            </a:r>
            <a:r>
              <a:rPr lang="en-GB" altLang="en-US" b="1">
                <a:solidFill>
                  <a:srgbClr val="006600"/>
                </a:solidFill>
              </a:rPr>
              <a:t>(Goal 4)</a:t>
            </a:r>
          </a:p>
          <a:p>
            <a:pPr marL="463550" indent="-463550" algn="just" defTabSz="365125"/>
            <a:r>
              <a:rPr lang="en-GB" altLang="en-US">
                <a:solidFill>
                  <a:srgbClr val="000000"/>
                </a:solidFill>
              </a:rPr>
              <a:t>20. Environmental governance arrangements will be </a:t>
            </a:r>
            <a:r>
              <a:rPr lang="en-GB" altLang="en-US" b="1">
                <a:solidFill>
                  <a:srgbClr val="0000CC"/>
                </a:solidFill>
              </a:rPr>
              <a:t>responsive to peace processes, and arrangements in self-administered areas,</a:t>
            </a:r>
            <a:r>
              <a:rPr lang="en-GB" altLang="en-US">
                <a:solidFill>
                  <a:srgbClr val="0000CC"/>
                </a:solidFill>
              </a:rPr>
              <a:t> </a:t>
            </a:r>
            <a:r>
              <a:rPr lang="en-GB" altLang="en-US">
                <a:solidFill>
                  <a:srgbClr val="000000"/>
                </a:solidFill>
              </a:rPr>
              <a:t>recognising that peaceful and just</a:t>
            </a:r>
            <a:r>
              <a:rPr lang="en-GB" altLang="en-US" b="1">
                <a:solidFill>
                  <a:srgbClr val="000000"/>
                </a:solidFill>
              </a:rPr>
              <a:t> </a:t>
            </a:r>
            <a:r>
              <a:rPr lang="en-GB" altLang="en-US">
                <a:solidFill>
                  <a:srgbClr val="000000"/>
                </a:solidFill>
              </a:rPr>
              <a:t>societies, and environmental conservation and sustainable 	development efforts are</a:t>
            </a:r>
            <a:r>
              <a:rPr lang="en-GB" altLang="en-US" b="1">
                <a:solidFill>
                  <a:srgbClr val="000000"/>
                </a:solidFill>
              </a:rPr>
              <a:t> </a:t>
            </a:r>
            <a:r>
              <a:rPr lang="en-GB" altLang="en-US">
                <a:solidFill>
                  <a:srgbClr val="000000"/>
                </a:solidFill>
              </a:rPr>
              <a:t>mutually beneficial. </a:t>
            </a:r>
            <a:r>
              <a:rPr lang="en-GB" altLang="en-US" b="1">
                <a:solidFill>
                  <a:srgbClr val="006600"/>
                </a:solidFill>
              </a:rPr>
              <a:t> (Goal 16)</a:t>
            </a:r>
          </a:p>
          <a:p>
            <a:pPr marL="463550" indent="-463550" algn="just" defTabSz="365125"/>
            <a:r>
              <a:rPr lang="en-GB" altLang="en-US">
                <a:solidFill>
                  <a:srgbClr val="000000"/>
                </a:solidFill>
              </a:rPr>
              <a:t>21. </a:t>
            </a:r>
            <a:r>
              <a:rPr lang="en-GB" altLang="en-US" b="1">
                <a:solidFill>
                  <a:srgbClr val="0000CC"/>
                </a:solidFill>
              </a:rPr>
              <a:t>Financial sustainability</a:t>
            </a:r>
            <a:r>
              <a:rPr lang="en-GB" altLang="en-US">
                <a:solidFill>
                  <a:srgbClr val="0000CC"/>
                </a:solidFill>
              </a:rPr>
              <a:t> </a:t>
            </a:r>
            <a:r>
              <a:rPr lang="en-GB" altLang="en-US">
                <a:solidFill>
                  <a:srgbClr val="000000"/>
                </a:solidFill>
              </a:rPr>
              <a:t>of environmental governance will be achieved, including through the application of the polluter pays principle and the use of green financial instruments. </a:t>
            </a:r>
          </a:p>
          <a:p>
            <a:pPr marL="463550" indent="-463550" algn="just" defTabSz="365125"/>
            <a:r>
              <a:rPr lang="en-GB" altLang="en-US">
                <a:solidFill>
                  <a:srgbClr val="000000"/>
                </a:solidFill>
              </a:rPr>
              <a:t>22. </a:t>
            </a:r>
            <a:r>
              <a:rPr lang="en-GB" altLang="en-US" b="1">
                <a:solidFill>
                  <a:srgbClr val="0000CC"/>
                </a:solidFill>
              </a:rPr>
              <a:t>International cooperation</a:t>
            </a:r>
            <a:r>
              <a:rPr lang="en-GB" altLang="en-US">
                <a:solidFill>
                  <a:srgbClr val="0000CC"/>
                </a:solidFill>
              </a:rPr>
              <a:t> </a:t>
            </a:r>
            <a:r>
              <a:rPr lang="en-GB" altLang="en-US">
                <a:solidFill>
                  <a:srgbClr val="000000"/>
                </a:solidFill>
              </a:rPr>
              <a:t>will be sought to strengthen environmental conservation and sustainable development in Myanmar, and provided for efforts to address regional and global challenges, including through bilateral and multilateral agreements, experience sharing and implementation arrangements. </a:t>
            </a:r>
            <a:r>
              <a:rPr lang="en-GB" altLang="en-US" b="1">
                <a:solidFill>
                  <a:srgbClr val="006600"/>
                </a:solidFill>
              </a:rPr>
              <a:t>(Goal 17)</a:t>
            </a:r>
          </a:p>
          <a:p>
            <a:pPr marL="463550" indent="-463550" algn="just" defTabSz="365125"/>
            <a:r>
              <a:rPr lang="en-GB" altLang="en-US">
                <a:solidFill>
                  <a:srgbClr val="000000"/>
                </a:solidFill>
              </a:rPr>
              <a:t>23. National environmental interest will be given thorough consideration before signing </a:t>
            </a:r>
            <a:r>
              <a:rPr lang="en-GB" altLang="en-US" b="1">
                <a:solidFill>
                  <a:srgbClr val="0000CC"/>
                </a:solidFill>
              </a:rPr>
              <a:t>international treaties</a:t>
            </a:r>
            <a:r>
              <a:rPr lang="en-GB" altLang="en-US">
                <a:solidFill>
                  <a:srgbClr val="0000CC"/>
                </a:solidFill>
              </a:rPr>
              <a:t>, </a:t>
            </a:r>
            <a:r>
              <a:rPr lang="en-GB" altLang="en-US">
                <a:solidFill>
                  <a:srgbClr val="000000"/>
                </a:solidFill>
              </a:rPr>
              <a:t>with international investment treaties to recognise Myanmar’s evolving environmental governance, and ratified international agreements to be honoured in the most environmentally sustainable manner.</a:t>
            </a:r>
          </a:p>
        </p:txBody>
      </p:sp>
      <p:sp>
        <p:nvSpPr>
          <p:cNvPr id="5" name="TextBox 4"/>
          <p:cNvSpPr txBox="1"/>
          <p:nvPr/>
        </p:nvSpPr>
        <p:spPr>
          <a:xfrm>
            <a:off x="373063" y="142875"/>
            <a:ext cx="7959725" cy="461963"/>
          </a:xfrm>
          <a:prstGeom prst="rect">
            <a:avLst/>
          </a:prstGeom>
          <a:solidFill>
            <a:schemeClr val="accent6">
              <a:lumMod val="50000"/>
            </a:schemeClr>
          </a:solidFill>
        </p:spPr>
        <p:txBody>
          <a:bodyPr>
            <a:spAutoFit/>
          </a:bodyPr>
          <a:lstStyle/>
          <a:p>
            <a:pPr algn="ctr">
              <a:defRPr/>
            </a:pPr>
            <a:r>
              <a:rPr lang="en-GB" altLang="en-US" sz="2400" b="1" dirty="0"/>
              <a:t>National Environmental Policy Principles &amp; SDGs </a:t>
            </a:r>
            <a:endParaRPr lang="en-GB"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3"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p:nvPr/>
        </p:nvSpPr>
        <p:spPr>
          <a:xfrm>
            <a:off x="299978" y="727038"/>
            <a:ext cx="8736071" cy="87788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1700" b="1" dirty="0">
                <a:solidFill>
                  <a:schemeClr val="tx1"/>
                </a:solidFill>
              </a:rPr>
              <a:t>GOAL</a:t>
            </a:r>
          </a:p>
          <a:p>
            <a:pPr algn="ctr" fontAlgn="auto">
              <a:spcBef>
                <a:spcPts val="0"/>
              </a:spcBef>
              <a:spcAft>
                <a:spcPts val="0"/>
              </a:spcAft>
              <a:defRPr/>
            </a:pPr>
            <a:r>
              <a:rPr lang="en-US" sz="1700" dirty="0">
                <a:solidFill>
                  <a:schemeClr val="tx1"/>
                </a:solidFill>
              </a:rPr>
              <a:t>By 2030, Myanmar is achieving climate resilience and is engaged in low-carbon, resource efficient &amp; inclusive development as a contribution to sustainable development</a:t>
            </a:r>
          </a:p>
        </p:txBody>
      </p:sp>
      <p:grpSp>
        <p:nvGrpSpPr>
          <p:cNvPr id="33798" name="Group 3"/>
          <p:cNvGrpSpPr>
            <a:grpSpLocks/>
          </p:cNvGrpSpPr>
          <p:nvPr/>
        </p:nvGrpSpPr>
        <p:grpSpPr bwMode="auto">
          <a:xfrm>
            <a:off x="107950" y="1651000"/>
            <a:ext cx="8928100" cy="1238250"/>
            <a:chOff x="183854" y="2365331"/>
            <a:chExt cx="8649181" cy="1027479"/>
          </a:xfrm>
        </p:grpSpPr>
        <p:sp>
          <p:nvSpPr>
            <p:cNvPr id="5" name="TextBox 4"/>
            <p:cNvSpPr txBox="1"/>
            <p:nvPr/>
          </p:nvSpPr>
          <p:spPr>
            <a:xfrm>
              <a:off x="183854" y="2365331"/>
              <a:ext cx="8649181" cy="280583"/>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GB" sz="1600" b="1" dirty="0"/>
                <a:t>STRATEGIC OBJECTIVES </a:t>
              </a:r>
            </a:p>
          </p:txBody>
        </p:sp>
        <p:sp>
          <p:nvSpPr>
            <p:cNvPr id="6" name="TextBox 5"/>
            <p:cNvSpPr txBox="1"/>
            <p:nvPr/>
          </p:nvSpPr>
          <p:spPr>
            <a:xfrm>
              <a:off x="803630" y="2692017"/>
              <a:ext cx="3211147" cy="688938"/>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1600" b="1" dirty="0">
                  <a:solidFill>
                    <a:schemeClr val="tx1"/>
                  </a:solidFill>
                </a:rPr>
                <a:t>Increase adaptive capacity and resilience of communities and sectors</a:t>
              </a:r>
            </a:p>
          </p:txBody>
        </p:sp>
        <p:sp>
          <p:nvSpPr>
            <p:cNvPr id="7" name="TextBox 6"/>
            <p:cNvSpPr txBox="1"/>
            <p:nvPr/>
          </p:nvSpPr>
          <p:spPr>
            <a:xfrm>
              <a:off x="5208192" y="2703873"/>
              <a:ext cx="2857429" cy="688937"/>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GB" sz="1600" b="1" kern="0" dirty="0">
                  <a:solidFill>
                    <a:prstClr val="black"/>
                  </a:solidFill>
                  <a:cs typeface="Arial"/>
                </a:rPr>
                <a:t>Maximise opportunities for low carbon development in potential sectors</a:t>
              </a:r>
            </a:p>
          </p:txBody>
        </p:sp>
      </p:grpSp>
      <p:sp>
        <p:nvSpPr>
          <p:cNvPr id="8" name="TextBox 7"/>
          <p:cNvSpPr txBox="1"/>
          <p:nvPr/>
        </p:nvSpPr>
        <p:spPr>
          <a:xfrm>
            <a:off x="107950" y="4793655"/>
            <a:ext cx="8928100" cy="363537"/>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fontAlgn="auto">
              <a:lnSpc>
                <a:spcPct val="110000"/>
              </a:lnSpc>
              <a:spcBef>
                <a:spcPts val="0"/>
              </a:spcBef>
              <a:spcAft>
                <a:spcPts val="0"/>
              </a:spcAft>
              <a:defRPr/>
            </a:pPr>
            <a:r>
              <a:rPr lang="en-GB" sz="1600" b="1" dirty="0">
                <a:solidFill>
                  <a:schemeClr val="tx1"/>
                </a:solidFill>
              </a:rPr>
              <a:t>STRATEGIC PRIORITIES (FOR EACH FOCUS AREAS)</a:t>
            </a:r>
          </a:p>
        </p:txBody>
      </p:sp>
      <p:sp>
        <p:nvSpPr>
          <p:cNvPr id="9" name="TextBox 8"/>
          <p:cNvSpPr txBox="1"/>
          <p:nvPr/>
        </p:nvSpPr>
        <p:spPr>
          <a:xfrm>
            <a:off x="107950" y="2930525"/>
            <a:ext cx="8928100" cy="354013"/>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algn="ctr">
              <a:defRPr sz="17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GB" dirty="0">
                <a:solidFill>
                  <a:schemeClr val="tx1"/>
                </a:solidFill>
              </a:rPr>
              <a:t>FOCUS AREAS (KEY ENTRY POINTS)</a:t>
            </a:r>
          </a:p>
        </p:txBody>
      </p:sp>
      <p:sp>
        <p:nvSpPr>
          <p:cNvPr id="10" name="Rounded Rectangle 9"/>
          <p:cNvSpPr/>
          <p:nvPr/>
        </p:nvSpPr>
        <p:spPr>
          <a:xfrm>
            <a:off x="107950" y="3321286"/>
            <a:ext cx="1439863"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tx1"/>
                </a:solidFill>
              </a:rPr>
              <a:t>Agriculture and Food Security </a:t>
            </a:r>
          </a:p>
        </p:txBody>
      </p:sp>
      <p:sp>
        <p:nvSpPr>
          <p:cNvPr id="11" name="Rounded Rectangle 10"/>
          <p:cNvSpPr/>
          <p:nvPr/>
        </p:nvSpPr>
        <p:spPr>
          <a:xfrm>
            <a:off x="4859338" y="3321286"/>
            <a:ext cx="1331912"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400" b="1" kern="0" dirty="0">
                <a:solidFill>
                  <a:srgbClr val="000000"/>
                </a:solidFill>
                <a:cs typeface="Arial"/>
              </a:rPr>
              <a:t>Urban, Building and Human Settlements </a:t>
            </a:r>
          </a:p>
        </p:txBody>
      </p:sp>
      <p:sp>
        <p:nvSpPr>
          <p:cNvPr id="12" name="Rounded Rectangle 11"/>
          <p:cNvSpPr/>
          <p:nvPr/>
        </p:nvSpPr>
        <p:spPr>
          <a:xfrm>
            <a:off x="3348038" y="3321286"/>
            <a:ext cx="1439862"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sz="1400" b="1" kern="0" dirty="0">
              <a:solidFill>
                <a:prstClr val="black"/>
              </a:solidFill>
              <a:cs typeface="Arial"/>
            </a:endParaRPr>
          </a:p>
          <a:p>
            <a:pPr algn="ctr" fontAlgn="auto">
              <a:spcBef>
                <a:spcPts val="0"/>
              </a:spcBef>
              <a:spcAft>
                <a:spcPts val="0"/>
              </a:spcAft>
              <a:defRPr/>
            </a:pPr>
            <a:r>
              <a:rPr lang="en-GB" sz="1400" b="1" kern="0" dirty="0">
                <a:solidFill>
                  <a:prstClr val="black"/>
                </a:solidFill>
                <a:cs typeface="Arial"/>
              </a:rPr>
              <a:t>Energy, Transport,  and Industry </a:t>
            </a:r>
          </a:p>
          <a:p>
            <a:pPr fontAlgn="auto">
              <a:spcBef>
                <a:spcPts val="0"/>
              </a:spcBef>
              <a:spcAft>
                <a:spcPts val="0"/>
              </a:spcAft>
              <a:defRPr/>
            </a:pPr>
            <a:endParaRPr lang="en-US" sz="1400" dirty="0"/>
          </a:p>
        </p:txBody>
      </p:sp>
      <p:sp>
        <p:nvSpPr>
          <p:cNvPr id="13" name="Rounded Rectangle 12"/>
          <p:cNvSpPr/>
          <p:nvPr/>
        </p:nvSpPr>
        <p:spPr>
          <a:xfrm>
            <a:off x="7667625" y="3321286"/>
            <a:ext cx="1441450"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400" b="1" kern="0" dirty="0">
                <a:solidFill>
                  <a:schemeClr val="tx1"/>
                </a:solidFill>
                <a:cs typeface="Arial"/>
              </a:rPr>
              <a:t>DRR, Health</a:t>
            </a:r>
          </a:p>
          <a:p>
            <a:pPr algn="ctr" fontAlgn="auto">
              <a:spcBef>
                <a:spcPts val="0"/>
              </a:spcBef>
              <a:spcAft>
                <a:spcPts val="0"/>
              </a:spcAft>
              <a:defRPr/>
            </a:pPr>
            <a:r>
              <a:rPr lang="en-GB" sz="1400" b="1" kern="0" dirty="0">
                <a:solidFill>
                  <a:schemeClr val="tx1"/>
                </a:solidFill>
                <a:cs typeface="Arial"/>
              </a:rPr>
              <a:t>and Early Warning Systems</a:t>
            </a:r>
          </a:p>
        </p:txBody>
      </p:sp>
      <p:sp>
        <p:nvSpPr>
          <p:cNvPr id="14" name="Rounded Rectangle 13"/>
          <p:cNvSpPr/>
          <p:nvPr/>
        </p:nvSpPr>
        <p:spPr>
          <a:xfrm>
            <a:off x="6227763" y="3321286"/>
            <a:ext cx="1368425"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400" b="1" kern="0" dirty="0">
                <a:solidFill>
                  <a:prstClr val="black"/>
                </a:solidFill>
                <a:cs typeface="Arial"/>
              </a:rPr>
              <a:t>Education, Awareness, Science and Technology </a:t>
            </a:r>
          </a:p>
        </p:txBody>
      </p:sp>
      <p:sp>
        <p:nvSpPr>
          <p:cNvPr id="15" name="Rounded Rectangle 14"/>
          <p:cNvSpPr/>
          <p:nvPr/>
        </p:nvSpPr>
        <p:spPr>
          <a:xfrm>
            <a:off x="1692275" y="3321286"/>
            <a:ext cx="1584325" cy="14398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400" b="1" kern="0" dirty="0">
                <a:solidFill>
                  <a:schemeClr val="tx1"/>
                </a:solidFill>
                <a:cs typeface="Arial"/>
              </a:rPr>
              <a:t>Environment, and </a:t>
            </a:r>
            <a:r>
              <a:rPr lang="en-GB" sz="1400" b="1" dirty="0">
                <a:solidFill>
                  <a:schemeClr val="tx1"/>
                </a:solidFill>
              </a:rPr>
              <a:t>Natural</a:t>
            </a:r>
            <a:r>
              <a:rPr lang="en-GB" sz="1400" b="1" kern="0" dirty="0">
                <a:solidFill>
                  <a:schemeClr val="tx1"/>
                </a:solidFill>
                <a:cs typeface="Arial"/>
              </a:rPr>
              <a:t> Resources </a:t>
            </a:r>
          </a:p>
        </p:txBody>
      </p:sp>
      <p:sp>
        <p:nvSpPr>
          <p:cNvPr id="16" name="Rounded Rectangle 15"/>
          <p:cNvSpPr/>
          <p:nvPr/>
        </p:nvSpPr>
        <p:spPr>
          <a:xfrm>
            <a:off x="96838" y="5157788"/>
            <a:ext cx="1379537" cy="158432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200" b="1" kern="0" dirty="0">
                <a:solidFill>
                  <a:prstClr val="black"/>
                </a:solidFill>
                <a:latin typeface="Arial"/>
                <a:cs typeface="Arial"/>
              </a:rPr>
              <a:t>Integrating Climate Change </a:t>
            </a:r>
          </a:p>
          <a:p>
            <a:pPr algn="ctr" fontAlgn="auto">
              <a:spcBef>
                <a:spcPts val="0"/>
              </a:spcBef>
              <a:spcAft>
                <a:spcPts val="0"/>
              </a:spcAft>
              <a:defRPr/>
            </a:pPr>
            <a:endParaRPr lang="en-GB" sz="1000" b="1" kern="0" dirty="0">
              <a:solidFill>
                <a:prstClr val="black"/>
              </a:solidFill>
              <a:latin typeface="Arial"/>
              <a:cs typeface="Arial"/>
            </a:endParaRPr>
          </a:p>
          <a:p>
            <a:pPr algn="ctr" fontAlgn="auto">
              <a:spcBef>
                <a:spcPts val="0"/>
              </a:spcBef>
              <a:spcAft>
                <a:spcPts val="0"/>
              </a:spcAft>
              <a:defRPr/>
            </a:pPr>
            <a:r>
              <a:rPr lang="en-GB" sz="1200" kern="0" dirty="0">
                <a:solidFill>
                  <a:prstClr val="black"/>
                </a:solidFill>
                <a:latin typeface="Arial"/>
                <a:cs typeface="Arial"/>
              </a:rPr>
              <a:t>Policy, Legislation, Planning, Budgeting</a:t>
            </a:r>
          </a:p>
        </p:txBody>
      </p:sp>
      <p:sp>
        <p:nvSpPr>
          <p:cNvPr id="17" name="Rounded Rectangle 16"/>
          <p:cNvSpPr/>
          <p:nvPr/>
        </p:nvSpPr>
        <p:spPr>
          <a:xfrm>
            <a:off x="1547813" y="5157788"/>
            <a:ext cx="1439862" cy="158432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200" b="1" kern="0" dirty="0">
                <a:solidFill>
                  <a:prstClr val="black"/>
                </a:solidFill>
                <a:latin typeface="Arial"/>
                <a:cs typeface="Arial"/>
              </a:rPr>
              <a:t>Institutional Arrangements </a:t>
            </a:r>
            <a:r>
              <a:rPr lang="en-GB" sz="1200" kern="0" dirty="0">
                <a:solidFill>
                  <a:prstClr val="black"/>
                </a:solidFill>
                <a:latin typeface="Arial"/>
                <a:cs typeface="Arial"/>
              </a:rPr>
              <a:t>Coordination Mechanisms,</a:t>
            </a:r>
          </a:p>
          <a:p>
            <a:pPr algn="ctr" fontAlgn="auto">
              <a:spcBef>
                <a:spcPts val="0"/>
              </a:spcBef>
              <a:spcAft>
                <a:spcPts val="0"/>
              </a:spcAft>
              <a:defRPr/>
            </a:pPr>
            <a:r>
              <a:rPr lang="en-GB" sz="1200" kern="0" dirty="0">
                <a:solidFill>
                  <a:prstClr val="black"/>
                </a:solidFill>
                <a:latin typeface="Arial"/>
                <a:cs typeface="Arial"/>
              </a:rPr>
              <a:t>Human Skills, Implementation,</a:t>
            </a:r>
          </a:p>
          <a:p>
            <a:pPr algn="ctr" fontAlgn="auto">
              <a:spcBef>
                <a:spcPts val="0"/>
              </a:spcBef>
              <a:spcAft>
                <a:spcPts val="0"/>
              </a:spcAft>
              <a:defRPr/>
            </a:pPr>
            <a:r>
              <a:rPr lang="en-GB" sz="1200" kern="0" dirty="0">
                <a:solidFill>
                  <a:prstClr val="black"/>
                </a:solidFill>
                <a:latin typeface="Arial"/>
                <a:cs typeface="Arial"/>
              </a:rPr>
              <a:t>Monitoring and evaluation </a:t>
            </a:r>
          </a:p>
        </p:txBody>
      </p:sp>
      <p:sp>
        <p:nvSpPr>
          <p:cNvPr id="18" name="Rounded Rectangle 17"/>
          <p:cNvSpPr/>
          <p:nvPr/>
        </p:nvSpPr>
        <p:spPr>
          <a:xfrm>
            <a:off x="3059113" y="5157788"/>
            <a:ext cx="1368425" cy="158432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endParaRPr lang="en-GB" sz="1200" b="1" kern="0" dirty="0">
              <a:solidFill>
                <a:prstClr val="black"/>
              </a:solidFill>
              <a:latin typeface="Arial"/>
              <a:cs typeface="Arial"/>
            </a:endParaRPr>
          </a:p>
          <a:p>
            <a:pP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r>
              <a:rPr lang="en-GB" sz="1200" b="1" kern="0" dirty="0">
                <a:solidFill>
                  <a:prstClr val="black"/>
                </a:solidFill>
                <a:latin typeface="Arial"/>
                <a:cs typeface="Arial"/>
              </a:rPr>
              <a:t>Financial Mechanisms</a:t>
            </a:r>
          </a:p>
          <a:p>
            <a:pPr algn="ctr" fontAlgn="auto">
              <a:spcBef>
                <a:spcPts val="0"/>
              </a:spcBef>
              <a:spcAft>
                <a:spcPts val="0"/>
              </a:spcAft>
              <a:defRPr/>
            </a:pPr>
            <a:endParaRPr lang="en-GB" sz="1000" kern="0" dirty="0">
              <a:solidFill>
                <a:prstClr val="black"/>
              </a:solidFill>
              <a:latin typeface="Arial"/>
              <a:cs typeface="Arial"/>
            </a:endParaRPr>
          </a:p>
          <a:p>
            <a:pPr algn="ctr" fontAlgn="auto">
              <a:spcBef>
                <a:spcPts val="0"/>
              </a:spcBef>
              <a:spcAft>
                <a:spcPts val="0"/>
              </a:spcAft>
              <a:defRPr/>
            </a:pPr>
            <a:r>
              <a:rPr lang="en-GB" sz="1200" kern="0" dirty="0">
                <a:solidFill>
                  <a:prstClr val="black"/>
                </a:solidFill>
                <a:latin typeface="Arial"/>
                <a:cs typeface="Arial"/>
              </a:rPr>
              <a:t>Fund </a:t>
            </a:r>
            <a:r>
              <a:rPr lang="en-GB" sz="1200" kern="0" dirty="0">
                <a:solidFill>
                  <a:prstClr val="black"/>
                </a:solidFill>
                <a:cs typeface="Arial"/>
              </a:rPr>
              <a:t>management,</a:t>
            </a:r>
            <a:endParaRPr lang="en-GB" sz="600" kern="0" dirty="0">
              <a:solidFill>
                <a:prstClr val="black"/>
              </a:solidFill>
              <a:cs typeface="Arial"/>
            </a:endParaRPr>
          </a:p>
          <a:p>
            <a:pPr algn="ctr" fontAlgn="auto">
              <a:spcBef>
                <a:spcPts val="0"/>
              </a:spcBef>
              <a:spcAft>
                <a:spcPts val="0"/>
              </a:spcAft>
              <a:defRPr/>
            </a:pPr>
            <a:r>
              <a:rPr lang="en-GB" sz="1200" kern="0" dirty="0">
                <a:solidFill>
                  <a:prstClr val="black"/>
                </a:solidFill>
                <a:cs typeface="Arial"/>
              </a:rPr>
              <a:t> </a:t>
            </a:r>
            <a:r>
              <a:rPr lang="en-GB" sz="1200" kern="0" dirty="0">
                <a:solidFill>
                  <a:prstClr val="black"/>
                </a:solidFill>
                <a:latin typeface="Arial"/>
                <a:cs typeface="Arial"/>
              </a:rPr>
              <a:t>Financial instruments</a:t>
            </a:r>
          </a:p>
          <a:p>
            <a:pPr algn="ctr" fontAlgn="auto">
              <a:spcBef>
                <a:spcPts val="0"/>
              </a:spcBef>
              <a:spcAft>
                <a:spcPts val="0"/>
              </a:spcAft>
              <a:defRPr/>
            </a:pPr>
            <a:endParaRPr lang="en-GB" sz="1100" kern="0" dirty="0">
              <a:solidFill>
                <a:prstClr val="black"/>
              </a:solidFill>
              <a:latin typeface="Arial"/>
              <a:cs typeface="Arial"/>
            </a:endParaRPr>
          </a:p>
          <a:p>
            <a:pPr algn="ctr" fontAlgn="auto">
              <a:spcBef>
                <a:spcPts val="0"/>
              </a:spcBef>
              <a:spcAft>
                <a:spcPts val="0"/>
              </a:spcAft>
              <a:defRPr/>
            </a:pPr>
            <a:endParaRPr lang="en-GB" sz="1200" kern="0" dirty="0">
              <a:solidFill>
                <a:prstClr val="black"/>
              </a:solidFill>
              <a:latin typeface="Arial"/>
              <a:cs typeface="Arial"/>
            </a:endParaRPr>
          </a:p>
          <a:p>
            <a:pPr marL="171450" indent="-171450" fontAlgn="auto">
              <a:spcBef>
                <a:spcPts val="0"/>
              </a:spcBef>
              <a:spcAft>
                <a:spcPts val="0"/>
              </a:spcAft>
              <a:buFontTx/>
              <a:buChar char="-"/>
              <a:defRPr/>
            </a:pPr>
            <a:endParaRPr lang="en-GB" sz="1200" kern="0" dirty="0">
              <a:solidFill>
                <a:prstClr val="black"/>
              </a:solidFill>
              <a:latin typeface="Arial"/>
              <a:cs typeface="Arial"/>
            </a:endParaRPr>
          </a:p>
        </p:txBody>
      </p:sp>
      <p:sp>
        <p:nvSpPr>
          <p:cNvPr id="19" name="Rounded Rectangle 18"/>
          <p:cNvSpPr/>
          <p:nvPr/>
        </p:nvSpPr>
        <p:spPr>
          <a:xfrm>
            <a:off x="4500563" y="5157788"/>
            <a:ext cx="1439862" cy="158432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r>
              <a:rPr lang="en-GB" sz="1200" b="1" kern="0" dirty="0">
                <a:solidFill>
                  <a:prstClr val="black"/>
                </a:solidFill>
                <a:latin typeface="Arial"/>
                <a:cs typeface="Arial"/>
              </a:rPr>
              <a:t>Access to technology </a:t>
            </a:r>
            <a:endParaRPr lang="en-GB" sz="1200" kern="0" dirty="0">
              <a:solidFill>
                <a:prstClr val="black"/>
              </a:solidFill>
              <a:latin typeface="Arial"/>
              <a:cs typeface="Arial"/>
            </a:endParaRPr>
          </a:p>
          <a:p>
            <a:pPr algn="ctr" fontAlgn="auto">
              <a:spcBef>
                <a:spcPts val="0"/>
              </a:spcBef>
              <a:spcAft>
                <a:spcPts val="0"/>
              </a:spcAft>
              <a:defRPr/>
            </a:pPr>
            <a:r>
              <a:rPr lang="en-GB" sz="1200" kern="0" dirty="0">
                <a:solidFill>
                  <a:prstClr val="black"/>
                </a:solidFill>
                <a:latin typeface="Arial"/>
                <a:cs typeface="Arial"/>
              </a:rPr>
              <a:t>Access to environmentally sound technology for adaptation and mitigation </a:t>
            </a:r>
          </a:p>
          <a:p>
            <a:pPr marL="171450" indent="-171450" fontAlgn="auto">
              <a:spcBef>
                <a:spcPts val="0"/>
              </a:spcBef>
              <a:spcAft>
                <a:spcPts val="0"/>
              </a:spcAft>
              <a:buFontTx/>
              <a:buChar char="-"/>
              <a:defRPr/>
            </a:pPr>
            <a:endParaRPr lang="en-GB" sz="1200" kern="0" dirty="0">
              <a:solidFill>
                <a:prstClr val="black"/>
              </a:solidFill>
              <a:latin typeface="Arial"/>
              <a:cs typeface="Arial"/>
            </a:endParaRPr>
          </a:p>
          <a:p>
            <a:pPr algn="ctr" fontAlgn="auto">
              <a:spcBef>
                <a:spcPts val="0"/>
              </a:spcBef>
              <a:spcAft>
                <a:spcPts val="0"/>
              </a:spcAft>
              <a:defRPr/>
            </a:pPr>
            <a:endParaRPr lang="en-GB" sz="1200" kern="0" dirty="0">
              <a:solidFill>
                <a:prstClr val="black"/>
              </a:solidFill>
              <a:latin typeface="Arial"/>
              <a:cs typeface="Arial"/>
            </a:endParaRPr>
          </a:p>
          <a:p>
            <a:pPr algn="ctr" fontAlgn="auto">
              <a:spcBef>
                <a:spcPts val="0"/>
              </a:spcBef>
              <a:spcAft>
                <a:spcPts val="0"/>
              </a:spcAft>
              <a:defRPr/>
            </a:pPr>
            <a:endParaRPr lang="en-GB" sz="1200" kern="0" dirty="0">
              <a:solidFill>
                <a:prstClr val="black"/>
              </a:solidFill>
              <a:latin typeface="Arial"/>
              <a:cs typeface="Arial"/>
            </a:endParaRPr>
          </a:p>
          <a:p>
            <a:pPr algn="ctr" fontAlgn="auto">
              <a:spcBef>
                <a:spcPts val="0"/>
              </a:spcBef>
              <a:spcAft>
                <a:spcPts val="0"/>
              </a:spcAft>
              <a:defRPr/>
            </a:pPr>
            <a:endParaRPr lang="en-GB" sz="1200" kern="0" dirty="0">
              <a:solidFill>
                <a:prstClr val="black"/>
              </a:solidFill>
              <a:latin typeface="Arial"/>
              <a:cs typeface="Arial"/>
            </a:endParaRPr>
          </a:p>
        </p:txBody>
      </p:sp>
      <p:sp>
        <p:nvSpPr>
          <p:cNvPr id="20" name="Rounded Rectangle 19"/>
          <p:cNvSpPr/>
          <p:nvPr/>
        </p:nvSpPr>
        <p:spPr>
          <a:xfrm>
            <a:off x="7524750" y="5084763"/>
            <a:ext cx="1619250" cy="1773237"/>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sz="1200" b="1" kern="0" dirty="0">
                <a:solidFill>
                  <a:prstClr val="black"/>
                </a:solidFill>
                <a:latin typeface="Arial"/>
                <a:cs typeface="Arial"/>
              </a:rPr>
              <a:t>Muliti-stakeholder Partnerships</a:t>
            </a:r>
          </a:p>
          <a:p>
            <a:pPr algn="ctr" fontAlgn="auto">
              <a:spcBef>
                <a:spcPts val="0"/>
              </a:spcBef>
              <a:spcAft>
                <a:spcPts val="0"/>
              </a:spcAft>
              <a:defRPr/>
            </a:pPr>
            <a:r>
              <a:rPr lang="en-GB" sz="1200" kern="0" dirty="0">
                <a:solidFill>
                  <a:prstClr val="black"/>
                </a:solidFill>
                <a:latin typeface="Arial"/>
                <a:cs typeface="Arial"/>
              </a:rPr>
              <a:t>Public, (including CSOs) private partnership; Joint implementation; International cooperation </a:t>
            </a:r>
          </a:p>
        </p:txBody>
      </p:sp>
      <p:sp>
        <p:nvSpPr>
          <p:cNvPr id="21" name="Rounded Rectangle 20"/>
          <p:cNvSpPr/>
          <p:nvPr/>
        </p:nvSpPr>
        <p:spPr>
          <a:xfrm>
            <a:off x="6011863" y="5157788"/>
            <a:ext cx="1439862" cy="158432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sz="1200" b="1" kern="0" dirty="0">
              <a:solidFill>
                <a:prstClr val="black"/>
              </a:solidFill>
              <a:latin typeface="Arial"/>
              <a:cs typeface="Arial"/>
            </a:endParaRPr>
          </a:p>
          <a:p>
            <a:pPr algn="ctr" fontAlgn="auto">
              <a:spcBef>
                <a:spcPts val="0"/>
              </a:spcBef>
              <a:spcAft>
                <a:spcPts val="0"/>
              </a:spcAft>
              <a:defRPr/>
            </a:pPr>
            <a:r>
              <a:rPr lang="en-GB" sz="1200" b="1" kern="0" dirty="0">
                <a:solidFill>
                  <a:prstClr val="black"/>
                </a:solidFill>
                <a:latin typeface="Arial"/>
                <a:cs typeface="Arial"/>
              </a:rPr>
              <a:t>Awareness, and Capacity   </a:t>
            </a:r>
            <a:r>
              <a:rPr lang="en-GB" sz="1200" kern="0" dirty="0">
                <a:solidFill>
                  <a:prstClr val="black"/>
                </a:solidFill>
                <a:latin typeface="Arial"/>
                <a:cs typeface="Arial"/>
              </a:rPr>
              <a:t>Capacity, Education and awareness, Research data &amp; innovation</a:t>
            </a:r>
          </a:p>
          <a:p>
            <a:pPr algn="ctr" fontAlgn="auto">
              <a:spcBef>
                <a:spcPts val="0"/>
              </a:spcBef>
              <a:spcAft>
                <a:spcPts val="0"/>
              </a:spcAft>
              <a:defRPr/>
            </a:pPr>
            <a:endParaRPr lang="en-GB" sz="1200" kern="0" dirty="0">
              <a:solidFill>
                <a:prstClr val="black"/>
              </a:solidFill>
              <a:latin typeface="Arial"/>
              <a:cs typeface="Arial"/>
            </a:endParaRPr>
          </a:p>
        </p:txBody>
      </p:sp>
      <p:sp>
        <p:nvSpPr>
          <p:cNvPr id="23" name="Title 1"/>
          <p:cNvSpPr txBox="1">
            <a:spLocks/>
          </p:cNvSpPr>
          <p:nvPr/>
        </p:nvSpPr>
        <p:spPr>
          <a:xfrm>
            <a:off x="300038" y="0"/>
            <a:ext cx="8843962" cy="714375"/>
          </a:xfrm>
          <a:prstGeom prst="rect">
            <a:avLst/>
          </a:prstGeom>
          <a:solidFill>
            <a:schemeClr val="accent6">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t>National Climate Change Strategy and Action Plan- </a:t>
            </a:r>
          </a:p>
          <a:p>
            <a:pPr>
              <a:defRPr/>
            </a:pPr>
            <a:r>
              <a:rPr lang="en-US" sz="2800" b="1" dirty="0" smtClean="0"/>
              <a:t>NCCSAP </a:t>
            </a:r>
            <a:endParaRPr lang="en-GB"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6200"/>
            <a:ext cx="8229600" cy="1143000"/>
          </a:xfrm>
          <a:solidFill>
            <a:schemeClr val="accent6">
              <a:lumMod val="50000"/>
            </a:schemeClr>
          </a:solidFill>
        </p:spPr>
        <p:txBody>
          <a:bodyPr/>
          <a:lstStyle/>
          <a:p>
            <a:pPr>
              <a:defRPr/>
            </a:pPr>
            <a:r>
              <a:rPr lang="en-US" sz="3200" b="1" dirty="0" smtClean="0">
                <a:solidFill>
                  <a:schemeClr val="tx1"/>
                </a:solidFill>
              </a:rPr>
              <a:t>Myanmar Climate Change Strategy and Action Plan 2016-2030 and contributions to SDGs</a:t>
            </a:r>
            <a:endParaRPr lang="en-GB" sz="3200" b="1" dirty="0" smtClean="0">
              <a:solidFill>
                <a:schemeClr val="tx1"/>
              </a:solidFill>
            </a:endParaRPr>
          </a:p>
        </p:txBody>
      </p:sp>
      <p:grpSp>
        <p:nvGrpSpPr>
          <p:cNvPr id="35843" name="Group 34"/>
          <p:cNvGrpSpPr>
            <a:grpSpLocks/>
          </p:cNvGrpSpPr>
          <p:nvPr/>
        </p:nvGrpSpPr>
        <p:grpSpPr bwMode="auto">
          <a:xfrm>
            <a:off x="1143000" y="1219200"/>
            <a:ext cx="7924800" cy="5410200"/>
            <a:chOff x="1066800" y="1367148"/>
            <a:chExt cx="7924800" cy="5410200"/>
          </a:xfrm>
        </p:grpSpPr>
        <p:graphicFrame>
          <p:nvGraphicFramePr>
            <p:cNvPr id="5" name="Diagram 4"/>
            <p:cNvGraphicFramePr/>
            <p:nvPr/>
          </p:nvGraphicFramePr>
          <p:xfrm>
            <a:off x="1066800" y="1494148"/>
            <a:ext cx="79248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rot="1536805">
              <a:off x="2079625" y="4604061"/>
              <a:ext cx="4737100" cy="1887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rot="632736">
              <a:off x="5637213" y="2908611"/>
              <a:ext cx="2019300" cy="3492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4191000" y="1367148"/>
              <a:ext cx="1447800" cy="1909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rot="1916930">
              <a:off x="2141538" y="1392548"/>
              <a:ext cx="1981200" cy="2611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5622925" y="1498911"/>
              <a:ext cx="1920875" cy="269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 name="TextBox 3"/>
          <p:cNvSpPr txBox="1"/>
          <p:nvPr/>
        </p:nvSpPr>
        <p:spPr>
          <a:xfrm>
            <a:off x="381000" y="1828800"/>
            <a:ext cx="1600200" cy="5048250"/>
          </a:xfrm>
          <a:prstGeom prst="rect">
            <a:avLst/>
          </a:prstGeom>
          <a:solidFill>
            <a:schemeClr val="accent6">
              <a:lumMod val="60000"/>
              <a:lumOff val="40000"/>
            </a:schemeClr>
          </a:solidFill>
        </p:spPr>
        <p:txBody>
          <a:bodyPr>
            <a:spAutoFit/>
          </a:bodyPr>
          <a:lstStyle/>
          <a:p>
            <a:pPr>
              <a:defRPr/>
            </a:pPr>
            <a:r>
              <a:rPr lang="en-US" sz="1400" b="1" dirty="0"/>
              <a:t>MCCSAP </a:t>
            </a:r>
            <a:r>
              <a:rPr lang="en-US" sz="1400" b="1" dirty="0" err="1"/>
              <a:t>Sectoral</a:t>
            </a:r>
            <a:r>
              <a:rPr lang="en-US" sz="1400" b="1" dirty="0"/>
              <a:t> Outcomes: </a:t>
            </a:r>
          </a:p>
          <a:p>
            <a:pPr>
              <a:defRPr/>
            </a:pPr>
            <a:endParaRPr lang="en-US" sz="1400" dirty="0"/>
          </a:p>
          <a:p>
            <a:pPr>
              <a:defRPr/>
            </a:pPr>
            <a:r>
              <a:rPr lang="en-US" sz="1400" dirty="0"/>
              <a:t>1. Smart Agriculture, Livestock and Fishery for Food Security</a:t>
            </a:r>
          </a:p>
          <a:p>
            <a:pPr>
              <a:defRPr/>
            </a:pPr>
            <a:endParaRPr lang="en-US" sz="1400" dirty="0"/>
          </a:p>
          <a:p>
            <a:pPr>
              <a:defRPr/>
            </a:pPr>
            <a:endParaRPr lang="en-US" sz="1400" dirty="0"/>
          </a:p>
          <a:p>
            <a:pPr>
              <a:defRPr/>
            </a:pPr>
            <a:r>
              <a:rPr lang="en-US" sz="1400" dirty="0"/>
              <a:t>2. Healthy Eco-systems</a:t>
            </a:r>
          </a:p>
          <a:p>
            <a:pPr>
              <a:defRPr/>
            </a:pPr>
            <a:endParaRPr lang="en-US" sz="1400" dirty="0"/>
          </a:p>
          <a:p>
            <a:pPr marL="342900" indent="-342900">
              <a:buFont typeface="+mj-lt"/>
              <a:buAutoNum type="arabicPeriod"/>
              <a:defRPr/>
            </a:pPr>
            <a:endParaRPr lang="en-US" sz="1400" dirty="0"/>
          </a:p>
          <a:p>
            <a:pPr>
              <a:defRPr/>
            </a:pPr>
            <a:r>
              <a:rPr lang="en-US" sz="1400" dirty="0"/>
              <a:t>5. Healthy Climate Resilient Society</a:t>
            </a:r>
          </a:p>
          <a:p>
            <a:pPr>
              <a:defRPr/>
            </a:pPr>
            <a:endParaRPr lang="en-US" sz="1400" dirty="0"/>
          </a:p>
          <a:p>
            <a:pPr>
              <a:defRPr/>
            </a:pPr>
            <a:endParaRPr lang="en-US" sz="1400" dirty="0"/>
          </a:p>
          <a:p>
            <a:pPr>
              <a:defRPr/>
            </a:pPr>
            <a:r>
              <a:rPr lang="en-US" sz="1400" dirty="0"/>
              <a:t>6. Smart Society (education and techno)</a:t>
            </a:r>
          </a:p>
          <a:p>
            <a:pPr marL="342900" indent="-342900">
              <a:buFontTx/>
              <a:buAutoNum type="arabicPeriod"/>
              <a:defRPr/>
            </a:pPr>
            <a:endParaRPr lang="en-US" sz="1400" dirty="0"/>
          </a:p>
          <a:p>
            <a:pPr marL="342900" indent="-342900">
              <a:buFontTx/>
              <a:buAutoNum type="arabicPeriod"/>
              <a:defRPr/>
            </a:pPr>
            <a:endParaRPr lang="en-GB" sz="1400" dirty="0"/>
          </a:p>
        </p:txBody>
      </p:sp>
      <p:sp>
        <p:nvSpPr>
          <p:cNvPr id="57349" name="Rectangle 28"/>
          <p:cNvSpPr>
            <a:spLocks noChangeArrowheads="1"/>
          </p:cNvSpPr>
          <p:nvPr/>
        </p:nvSpPr>
        <p:spPr bwMode="auto">
          <a:xfrm>
            <a:off x="7848600" y="2590800"/>
            <a:ext cx="1219200" cy="3046413"/>
          </a:xfrm>
          <a:prstGeom prst="rect">
            <a:avLst/>
          </a:prstGeom>
          <a:solidFill>
            <a:schemeClr val="accent6">
              <a:lumMod val="60000"/>
              <a:lumOff val="40000"/>
            </a:schemeClr>
          </a:solidFill>
          <a:ln w="9525">
            <a:noFill/>
            <a:miter lim="800000"/>
            <a:headEnd/>
            <a:tailEnd/>
          </a:ln>
        </p:spPr>
        <p:txBody>
          <a:bodyPr>
            <a:spAutoFit/>
          </a:bodyPr>
          <a:lstStyle/>
          <a:p>
            <a:pPr>
              <a:defRPr/>
            </a:pPr>
            <a:r>
              <a:rPr lang="en-US" sz="1600" dirty="0"/>
              <a:t>3.Sustainable Energy, Transport and Industry</a:t>
            </a:r>
          </a:p>
          <a:p>
            <a:pPr>
              <a:defRPr/>
            </a:pPr>
            <a:endParaRPr lang="en-US" sz="1600" dirty="0"/>
          </a:p>
          <a:p>
            <a:pPr>
              <a:defRPr/>
            </a:pPr>
            <a:endParaRPr lang="en-US" sz="1600" dirty="0"/>
          </a:p>
          <a:p>
            <a:pPr>
              <a:defRPr/>
            </a:pPr>
            <a:endParaRPr lang="en-US" sz="1600" dirty="0"/>
          </a:p>
          <a:p>
            <a:pPr>
              <a:defRPr/>
            </a:pPr>
            <a:endParaRPr lang="en-US" sz="1600" dirty="0"/>
          </a:p>
          <a:p>
            <a:pPr>
              <a:defRPr/>
            </a:pPr>
            <a:r>
              <a:rPr lang="en-US" sz="1600" dirty="0"/>
              <a:t>4. Resilient Cities and Towns</a:t>
            </a:r>
          </a:p>
        </p:txBody>
      </p:sp>
      <p:sp>
        <p:nvSpPr>
          <p:cNvPr id="45" name="Rectangle 44"/>
          <p:cNvSpPr/>
          <p:nvPr/>
        </p:nvSpPr>
        <p:spPr>
          <a:xfrm>
            <a:off x="-9525" y="0"/>
            <a:ext cx="107950" cy="6858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Geneva" pitchFamily="-112" charset="0"/>
              <a:cs typeface="Geneva" pitchFamily="-11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0038" y="1639888"/>
            <a:ext cx="8712200" cy="2663825"/>
          </a:xfrm>
          <a:solidFill>
            <a:schemeClr val="accent6">
              <a:lumMod val="20000"/>
              <a:lumOff val="80000"/>
            </a:schemeClr>
          </a:solidFill>
        </p:spPr>
        <p:txBody>
          <a:bodyPr/>
          <a:lstStyle/>
          <a:p>
            <a:pPr marL="0" indent="0">
              <a:buFont typeface="Wingdings 2" pitchFamily="18" charset="2"/>
              <a:buNone/>
              <a:defRPr/>
            </a:pPr>
            <a:r>
              <a:rPr lang="en-US" sz="2400" b="1" dirty="0" smtClean="0"/>
              <a:t>Vision </a:t>
            </a:r>
            <a:r>
              <a:rPr lang="en-US" sz="2400" dirty="0" smtClean="0"/>
              <a:t> : “</a:t>
            </a:r>
            <a:r>
              <a:rPr lang="en-US" sz="2400" b="1" dirty="0" smtClean="0">
                <a:solidFill>
                  <a:srgbClr val="0000CC"/>
                </a:solidFill>
              </a:rPr>
              <a:t>Sustainable, Green, Clean and Healthy Environment towards a Brighter Future for Myanmar” </a:t>
            </a:r>
          </a:p>
          <a:p>
            <a:pPr marL="0" indent="0">
              <a:buFont typeface="Wingdings 2" pitchFamily="18" charset="2"/>
              <a:buNone/>
              <a:defRPr/>
            </a:pPr>
            <a:r>
              <a:rPr lang="en-US" sz="2000" b="1" dirty="0" smtClean="0"/>
              <a:t>Mission</a:t>
            </a:r>
            <a:r>
              <a:rPr lang="en-US" sz="2000" dirty="0" smtClean="0"/>
              <a:t>: To develop and implement the holistic/ integrated waste management strategy based </a:t>
            </a:r>
            <a:r>
              <a:rPr lang="en-US" sz="2000" b="1" dirty="0" smtClean="0">
                <a:solidFill>
                  <a:srgbClr val="0000CC"/>
                </a:solidFill>
              </a:rPr>
              <a:t>on principles of inclusiveness, zero waste and circular economy</a:t>
            </a:r>
            <a:r>
              <a:rPr lang="en-US" sz="2000" dirty="0" smtClean="0">
                <a:solidFill>
                  <a:srgbClr val="0000CC"/>
                </a:solidFill>
              </a:rPr>
              <a:t> </a:t>
            </a:r>
            <a:r>
              <a:rPr lang="en-US" sz="2000" dirty="0" smtClean="0"/>
              <a:t>to achieve a greener, cleaner and healthier environment.</a:t>
            </a:r>
            <a:r>
              <a:rPr lang="en-US" sz="2000" b="1" dirty="0" smtClean="0"/>
              <a:t> </a:t>
            </a:r>
          </a:p>
          <a:p>
            <a:pPr marL="0" indent="0">
              <a:buFont typeface="Wingdings 2" pitchFamily="18" charset="2"/>
              <a:buNone/>
              <a:defRPr/>
            </a:pPr>
            <a:endParaRPr lang="en-US" sz="2000" b="1" dirty="0" smtClean="0"/>
          </a:p>
          <a:p>
            <a:pPr marL="0" indent="0">
              <a:buFont typeface="Wingdings 2" pitchFamily="18" charset="2"/>
              <a:buNone/>
              <a:defRPr/>
            </a:pPr>
            <a:r>
              <a:rPr lang="en-US" sz="2000" b="1" dirty="0" smtClean="0"/>
              <a:t>Objectives of the NWMSAP:</a:t>
            </a:r>
          </a:p>
          <a:p>
            <a:pPr marL="0" indent="0">
              <a:buFont typeface="Wingdings 2" pitchFamily="18" charset="2"/>
              <a:buNone/>
              <a:defRPr/>
            </a:pPr>
            <a:endParaRPr lang="en-US" sz="2000" dirty="0" smtClean="0"/>
          </a:p>
          <a:p>
            <a:pPr marL="0" indent="0">
              <a:buFont typeface="Wingdings 2" pitchFamily="18" charset="2"/>
              <a:buNone/>
              <a:defRPr/>
            </a:pPr>
            <a:endParaRPr lang="en-US" sz="2000" b="1" dirty="0" smtClean="0"/>
          </a:p>
          <a:p>
            <a:pPr marL="0" indent="0">
              <a:buFont typeface="Wingdings 2" pitchFamily="18" charset="2"/>
              <a:buNone/>
              <a:defRPr/>
            </a:pPr>
            <a:endParaRPr lang="en-US" sz="2000" dirty="0" smtClean="0"/>
          </a:p>
          <a:p>
            <a:pPr marL="0" indent="0">
              <a:buFont typeface="Wingdings 2" pitchFamily="18" charset="2"/>
              <a:buNone/>
              <a:defRPr/>
            </a:pPr>
            <a:endParaRPr lang="en-GB" sz="2000" dirty="0" smtClean="0"/>
          </a:p>
        </p:txBody>
      </p:sp>
      <p:sp>
        <p:nvSpPr>
          <p:cNvPr id="6" name="Title 1"/>
          <p:cNvSpPr txBox="1">
            <a:spLocks/>
          </p:cNvSpPr>
          <p:nvPr/>
        </p:nvSpPr>
        <p:spPr>
          <a:xfrm>
            <a:off x="300038" y="-3175"/>
            <a:ext cx="8843962" cy="1470025"/>
          </a:xfrm>
          <a:prstGeom prst="rect">
            <a:avLst/>
          </a:prstGeom>
          <a:solidFill>
            <a:schemeClr val="accent6">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t>National&amp; City Waste Management Strategy </a:t>
            </a:r>
          </a:p>
          <a:p>
            <a:pPr>
              <a:defRPr/>
            </a:pPr>
            <a:r>
              <a:rPr lang="en-US" sz="3200" b="1" dirty="0" smtClean="0"/>
              <a:t>and Action Plan-NWMSAP(Draft)</a:t>
            </a:r>
            <a:endParaRPr lang="en-GB" sz="3200" b="1" dirty="0"/>
          </a:p>
        </p:txBody>
      </p:sp>
      <p:graphicFrame>
        <p:nvGraphicFramePr>
          <p:cNvPr id="7" name="Diagram 6"/>
          <p:cNvGraphicFramePr/>
          <p:nvPr/>
        </p:nvGraphicFramePr>
        <p:xfrm>
          <a:off x="-72516" y="2996952"/>
          <a:ext cx="8928992" cy="4938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ffice\ICH\Norway Visit\for country report\New folder\location.gif"/>
          <p:cNvPicPr>
            <a:picLocks noChangeAspect="1" noChangeArrowheads="1"/>
          </p:cNvPicPr>
          <p:nvPr/>
        </p:nvPicPr>
        <p:blipFill>
          <a:blip r:embed="rId3">
            <a:lum bright="8000" contrast="1000"/>
          </a:blip>
          <a:srcRect l="3551" b="17256"/>
          <a:stretch>
            <a:fillRect/>
          </a:stretch>
        </p:blipFill>
        <p:spPr bwMode="auto">
          <a:xfrm>
            <a:off x="432" y="1105470"/>
            <a:ext cx="7503455" cy="5240739"/>
          </a:xfrm>
          <a:prstGeom prst="rect">
            <a:avLst/>
          </a:prstGeom>
          <a:noFill/>
        </p:spPr>
      </p:pic>
      <p:sp>
        <p:nvSpPr>
          <p:cNvPr id="25" name="TextBox 6"/>
          <p:cNvSpPr txBox="1"/>
          <p:nvPr/>
        </p:nvSpPr>
        <p:spPr>
          <a:xfrm>
            <a:off x="161951" y="1121647"/>
            <a:ext cx="6311387" cy="5909306"/>
          </a:xfrm>
          <a:prstGeom prst="rect">
            <a:avLst/>
          </a:prstGeom>
          <a:noFill/>
        </p:spPr>
        <p:txBody>
          <a:bodyPr wrap="square" lIns="91435" tIns="45718" rIns="91435" bIns="45718"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14471" indent="-2514471" defTabSz="819108">
              <a:lnSpc>
                <a:spcPct val="150000"/>
              </a:lnSpc>
            </a:pPr>
            <a:r>
              <a:rPr lang="en-US" b="1" dirty="0" smtClean="0">
                <a:solidFill>
                  <a:prstClr val="black"/>
                </a:solidFill>
                <a:latin typeface="Times New Roman" panose="02020603050405020304" pitchFamily="18" charset="0"/>
                <a:cs typeface="Times New Roman" panose="02020603050405020304" pitchFamily="18" charset="0"/>
              </a:rPr>
              <a:t>Official Name: 	The Republic of the Union of  Myanmar</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Location:	22</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prstClr val="black"/>
                </a:solidFill>
                <a:latin typeface="Times New Roman" panose="02020603050405020304" pitchFamily="18" charset="0"/>
                <a:cs typeface="Times New Roman" panose="02020603050405020304" pitchFamily="18" charset="0"/>
              </a:rPr>
              <a:t> 00</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prstClr val="black"/>
                </a:solidFill>
                <a:latin typeface="Times New Roman" panose="02020603050405020304" pitchFamily="18" charset="0"/>
                <a:cs typeface="Times New Roman" panose="02020603050405020304" pitchFamily="18" charset="0"/>
              </a:rPr>
              <a:t>N, 98’  00</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prstClr val="black"/>
                </a:solidFill>
                <a:latin typeface="Times New Roman" panose="02020603050405020304" pitchFamily="18" charset="0"/>
                <a:cs typeface="Times New Roman" panose="02020603050405020304" pitchFamily="18" charset="0"/>
              </a:rPr>
              <a:t>E</a:t>
            </a:r>
            <a:endParaRPr lang="en-US" b="1" dirty="0" smtClean="0">
              <a:solidFill>
                <a:srgbClr val="FF0000"/>
              </a:solidFill>
              <a:latin typeface="Times New Roman" panose="02020603050405020304" pitchFamily="18" charset="0"/>
              <a:cs typeface="Times New Roman" panose="02020603050405020304" pitchFamily="18" charset="0"/>
            </a:endParaRP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Capital: 	Yangon</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Administration City:	Nay </a:t>
            </a:r>
            <a:r>
              <a:rPr lang="en-US" b="1" dirty="0" err="1" smtClean="0">
                <a:solidFill>
                  <a:prstClr val="black"/>
                </a:solidFill>
                <a:latin typeface="Times New Roman" panose="02020603050405020304" pitchFamily="18" charset="0"/>
                <a:cs typeface="Times New Roman" panose="02020603050405020304" pitchFamily="18" charset="0"/>
              </a:rPr>
              <a:t>Pyi</a:t>
            </a:r>
            <a:r>
              <a:rPr lang="en-US" b="1" dirty="0" smtClean="0">
                <a:solidFill>
                  <a:prstClr val="black"/>
                </a:solidFill>
                <a:latin typeface="Times New Roman" panose="02020603050405020304" pitchFamily="18" charset="0"/>
                <a:cs typeface="Times New Roman" panose="02020603050405020304" pitchFamily="18" charset="0"/>
              </a:rPr>
              <a:t> Taw</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Area:	676,578 sq. km</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International Boundary: 	5860 km</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Races:	135</a:t>
            </a:r>
          </a:p>
          <a:p>
            <a:pPr marL="349232" indent="-349232" defTabSz="819108">
              <a:lnSpc>
                <a:spcPct val="150000"/>
              </a:lnSpc>
              <a:tabLst>
                <a:tab pos="2514471" algn="l"/>
              </a:tabLst>
            </a:pPr>
            <a:r>
              <a:rPr lang="en-US" b="1" dirty="0" smtClean="0">
                <a:solidFill>
                  <a:prstClr val="black"/>
                </a:solidFill>
                <a:latin typeface="Times New Roman" panose="02020603050405020304" pitchFamily="18" charset="0"/>
                <a:cs typeface="Times New Roman" panose="02020603050405020304" pitchFamily="18" charset="0"/>
              </a:rPr>
              <a:t>States &amp; Division: 	14</a:t>
            </a:r>
          </a:p>
          <a:p>
            <a:pPr marL="349232" indent="-349232" defTabSz="819108">
              <a:lnSpc>
                <a:spcPct val="150000"/>
              </a:lnSpc>
              <a:tabLst>
                <a:tab pos="2514471" algn="l"/>
              </a:tabLst>
            </a:pPr>
            <a:r>
              <a:rPr lang="en-US" b="1" dirty="0" err="1" smtClean="0">
                <a:solidFill>
                  <a:prstClr val="black"/>
                </a:solidFill>
                <a:latin typeface="Times New Roman" panose="02020603050405020304" pitchFamily="18" charset="0"/>
                <a:cs typeface="Times New Roman" panose="02020603050405020304" pitchFamily="18" charset="0"/>
              </a:rPr>
              <a:t>Neighbouring</a:t>
            </a:r>
            <a:r>
              <a:rPr lang="en-US" b="1" dirty="0" smtClean="0">
                <a:solidFill>
                  <a:prstClr val="black"/>
                </a:solidFill>
                <a:latin typeface="Times New Roman" panose="02020603050405020304" pitchFamily="18" charset="0"/>
                <a:cs typeface="Times New Roman" panose="02020603050405020304" pitchFamily="18" charset="0"/>
              </a:rPr>
              <a:t> Countries:	China, Laos, Thailand, Bangladesh, 		India</a:t>
            </a:r>
          </a:p>
          <a:p>
            <a:pPr marL="349232" indent="-349232" defTabSz="819108">
              <a:lnSpc>
                <a:spcPct val="150000"/>
              </a:lnSpc>
            </a:pPr>
            <a:r>
              <a:rPr lang="en-US" b="1" dirty="0" smtClean="0">
                <a:solidFill>
                  <a:prstClr val="black"/>
                </a:solidFill>
                <a:latin typeface="Times New Roman" panose="02020603050405020304" pitchFamily="18" charset="0"/>
                <a:cs typeface="Times New Roman" panose="02020603050405020304" pitchFamily="18" charset="0"/>
              </a:rPr>
              <a:t>Seacoast: 			Bay of Bengal, Upper Corner of 					Andaman Sea</a:t>
            </a:r>
          </a:p>
        </p:txBody>
      </p:sp>
      <p:sp>
        <p:nvSpPr>
          <p:cNvPr id="26" name="TextBox 34"/>
          <p:cNvSpPr txBox="1">
            <a:spLocks noChangeArrowheads="1"/>
          </p:cNvSpPr>
          <p:nvPr/>
        </p:nvSpPr>
        <p:spPr bwMode="auto">
          <a:xfrm>
            <a:off x="15876" y="228601"/>
            <a:ext cx="9128125" cy="492443"/>
          </a:xfrm>
          <a:prstGeom prst="rect">
            <a:avLst/>
          </a:prstGeom>
          <a:noFill/>
        </p:spPr>
        <p:txBody>
          <a:bodyPr wrap="square" lIns="91435" tIns="45718" rIns="91435"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457200" indent="-457200" algn="ctr" eaLnBrk="0" hangingPunct="0">
              <a:defRPr sz="2000" b="1">
                <a:solidFill>
                  <a:srgbClr val="002060"/>
                </a:solidFill>
                <a:effectLst>
                  <a:outerShdw blurRad="38100" dist="38100" dir="2700000" algn="tl">
                    <a:srgbClr val="000000">
                      <a:alpha val="43137"/>
                    </a:srgbClr>
                  </a:outerShdw>
                </a:effectLst>
                <a:latin typeface="Arial Rounded MT Bold" pitchFamily="34" charset="0"/>
              </a:defRPr>
            </a:lvl1pPr>
          </a:lstStyle>
          <a:p>
            <a:r>
              <a:rPr lang="en-US" sz="2600" dirty="0">
                <a:solidFill>
                  <a:srgbClr val="0000FF"/>
                </a:solidFill>
                <a:latin typeface="Times New Roman" pitchFamily="18" charset="0"/>
                <a:cs typeface="Times New Roman" pitchFamily="18" charset="0"/>
              </a:rPr>
              <a:t>Introduction</a:t>
            </a:r>
          </a:p>
        </p:txBody>
      </p:sp>
      <p:pic>
        <p:nvPicPr>
          <p:cNvPr id="6" name="Picture 5" descr="E:\Myanmar_map\Mya_geomorpho.jpg"/>
          <p:cNvPicPr>
            <a:picLocks noChangeAspect="1" noChangeArrowheads="1"/>
          </p:cNvPicPr>
          <p:nvPr/>
        </p:nvPicPr>
        <p:blipFill rotWithShape="1">
          <a:blip r:embed="rId4"/>
          <a:srcRect l="7319" t="4463" r="9435" b="5609"/>
          <a:stretch/>
        </p:blipFill>
        <p:spPr bwMode="auto">
          <a:xfrm>
            <a:off x="6129460" y="1025791"/>
            <a:ext cx="3019006" cy="4619008"/>
          </a:xfrm>
          <a:prstGeom prst="rect">
            <a:avLst/>
          </a:prstGeom>
          <a:ln>
            <a:noFill/>
          </a:ln>
          <a:effectLst>
            <a:softEdge rad="112500"/>
          </a:effectLst>
        </p:spPr>
      </p:pic>
      <p:sp>
        <p:nvSpPr>
          <p:cNvPr id="3" name="Slide Number Placeholder 2"/>
          <p:cNvSpPr>
            <a:spLocks noGrp="1"/>
          </p:cNvSpPr>
          <p:nvPr>
            <p:ph type="sldNum" sz="quarter" idx="12"/>
          </p:nvPr>
        </p:nvSpPr>
        <p:spPr>
          <a:xfrm>
            <a:off x="6457950" y="6356362"/>
            <a:ext cx="2057400" cy="365125"/>
          </a:xfrm>
          <a:prstGeom prst="rect">
            <a:avLst/>
          </a:prstGeom>
        </p:spPr>
        <p:txBody>
          <a:bodyPr lIns="91435" tIns="45718" rIns="91435" bIns="45718"/>
          <a:lstStyle/>
          <a:p>
            <a:fld id="{BB6B0628-5B7B-4B0A-BCB2-C0B9E974BC7F}" type="slidenum">
              <a:rPr lang="en-US" smtClean="0">
                <a:solidFill>
                  <a:prstClr val="black">
                    <a:tint val="75000"/>
                  </a:prstClr>
                </a:solidFill>
              </a:rPr>
              <a:pPr/>
              <a:t>3</a:t>
            </a:fld>
            <a:endParaRPr lang="en-US" dirty="0">
              <a:solidFill>
                <a:prstClr val="black">
                  <a:tint val="75000"/>
                </a:prstClr>
              </a:solidFill>
            </a:endParaRPr>
          </a:p>
        </p:txBody>
      </p:sp>
      <p:pic>
        <p:nvPicPr>
          <p:cNvPr id="7" name="Picture 2" descr="E:\Bandiera_animata_flag_Myanmar_dal_2010.gif"/>
          <p:cNvPicPr>
            <a:picLocks noChangeAspect="1" noChangeArrowheads="1" noCrop="1"/>
          </p:cNvPicPr>
          <p:nvPr/>
        </p:nvPicPr>
        <p:blipFill>
          <a:blip r:embed="rId5"/>
          <a:srcRect/>
          <a:stretch>
            <a:fillRect/>
          </a:stretch>
        </p:blipFill>
        <p:spPr bwMode="auto">
          <a:xfrm>
            <a:off x="117790" y="152400"/>
            <a:ext cx="1101413" cy="783962"/>
          </a:xfrm>
          <a:prstGeom prst="rect">
            <a:avLst/>
          </a:prstGeom>
          <a:noFill/>
        </p:spPr>
      </p:pic>
    </p:spTree>
    <p:extLst>
      <p:ext uri="{BB962C8B-B14F-4D97-AF65-F5344CB8AC3E}">
        <p14:creationId xmlns="" xmlns:p14="http://schemas.microsoft.com/office/powerpoint/2010/main" val="14113950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953" y="0"/>
            <a:ext cx="8610600" cy="1092168"/>
          </a:xfrm>
          <a:solidFill>
            <a:srgbClr val="00B0F0"/>
          </a:solidFill>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l">
              <a:defRPr/>
            </a:pPr>
            <a:r>
              <a:rPr lang="en-US" sz="3200" dirty="0" smtClean="0">
                <a:solidFill>
                  <a:schemeClr val="bg1"/>
                </a:solidFill>
                <a:effectLst/>
              </a:rPr>
              <a:t>National Waste Management Strategy and Action Plan and its contributions to the SDGs</a:t>
            </a:r>
            <a:endParaRPr lang="en-GB" sz="3200" dirty="0">
              <a:solidFill>
                <a:schemeClr val="bg1"/>
              </a:solidFill>
              <a:effectLst/>
            </a:endParaRPr>
          </a:p>
        </p:txBody>
      </p:sp>
      <p:graphicFrame>
        <p:nvGraphicFramePr>
          <p:cNvPr id="3" name="Diagram 2"/>
          <p:cNvGraphicFramePr/>
          <p:nvPr/>
        </p:nvGraphicFramePr>
        <p:xfrm>
          <a:off x="1379547" y="2004992"/>
          <a:ext cx="7464474" cy="4726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5" name="Rectangle 5"/>
          <p:cNvSpPr>
            <a:spLocks noChangeArrowheads="1"/>
          </p:cNvSpPr>
          <p:nvPr/>
        </p:nvSpPr>
        <p:spPr bwMode="auto">
          <a:xfrm>
            <a:off x="811213" y="4013200"/>
            <a:ext cx="1758950" cy="120491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dirty="0"/>
              <a:t>Promote waste </a:t>
            </a:r>
            <a:r>
              <a:rPr lang="en-US" dirty="0" err="1"/>
              <a:t>minimisation</a:t>
            </a:r>
            <a:r>
              <a:rPr lang="en-US" dirty="0"/>
              <a:t>, reuse, recycling and recovery</a:t>
            </a:r>
            <a:endParaRPr lang="en-GB" dirty="0"/>
          </a:p>
        </p:txBody>
      </p:sp>
      <p:sp>
        <p:nvSpPr>
          <p:cNvPr id="66566" name="Rectangle 6"/>
          <p:cNvSpPr>
            <a:spLocks noChangeArrowheads="1"/>
          </p:cNvSpPr>
          <p:nvPr/>
        </p:nvSpPr>
        <p:spPr bwMode="auto">
          <a:xfrm>
            <a:off x="6672263" y="5562600"/>
            <a:ext cx="2438400" cy="92392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dirty="0"/>
              <a:t>Ensure the effective and efficient delivery of waste services </a:t>
            </a:r>
          </a:p>
        </p:txBody>
      </p:sp>
      <p:sp>
        <p:nvSpPr>
          <p:cNvPr id="66567" name="Rectangle 7"/>
          <p:cNvSpPr>
            <a:spLocks noChangeArrowheads="1"/>
          </p:cNvSpPr>
          <p:nvPr/>
        </p:nvSpPr>
        <p:spPr bwMode="auto">
          <a:xfrm>
            <a:off x="7129463" y="1524000"/>
            <a:ext cx="1981200" cy="1795463"/>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spAutoFit/>
          </a:bodyPr>
          <a:lstStyle/>
          <a:p>
            <a:pPr>
              <a:defRPr/>
            </a:pPr>
            <a:r>
              <a:rPr lang="en-US" dirty="0"/>
              <a:t> Ensure sustainable budgeting and sound financial management of the waste sector </a:t>
            </a:r>
          </a:p>
        </p:txBody>
      </p:sp>
      <p:sp>
        <p:nvSpPr>
          <p:cNvPr id="66568" name="Rectangle 8"/>
          <p:cNvSpPr>
            <a:spLocks noChangeArrowheads="1"/>
          </p:cNvSpPr>
          <p:nvPr/>
        </p:nvSpPr>
        <p:spPr bwMode="auto">
          <a:xfrm>
            <a:off x="7391400" y="3429000"/>
            <a:ext cx="1752600" cy="120015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dirty="0"/>
              <a:t>Compliance, monitoring, enforcement and recognition </a:t>
            </a:r>
          </a:p>
        </p:txBody>
      </p:sp>
      <p:sp>
        <p:nvSpPr>
          <p:cNvPr id="66569" name="Rectangle 9"/>
          <p:cNvSpPr>
            <a:spLocks noChangeArrowheads="1"/>
          </p:cNvSpPr>
          <p:nvPr/>
        </p:nvSpPr>
        <p:spPr bwMode="auto">
          <a:xfrm>
            <a:off x="1541463" y="5334000"/>
            <a:ext cx="1752600" cy="15240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dirty="0"/>
              <a:t>Capacity development, awareness raising and advocacy</a:t>
            </a:r>
          </a:p>
        </p:txBody>
      </p:sp>
      <p:sp>
        <p:nvSpPr>
          <p:cNvPr id="11" name="Shape 666"/>
          <p:cNvSpPr txBox="1"/>
          <p:nvPr/>
        </p:nvSpPr>
        <p:spPr>
          <a:xfrm>
            <a:off x="190500" y="1055688"/>
            <a:ext cx="5732463" cy="2263775"/>
          </a:xfrm>
          <a:prstGeom prst="rect">
            <a:avLst/>
          </a:prstGeom>
          <a:noFill/>
          <a:ln>
            <a:noFill/>
          </a:ln>
        </p:spPr>
        <p:txBody>
          <a:bodyPr lIns="68569" tIns="68569" rIns="68569" bIns="68569"/>
          <a:lstStyle/>
          <a:p>
            <a:pPr marL="19050">
              <a:spcBef>
                <a:spcPts val="0"/>
              </a:spcBef>
              <a:buClr>
                <a:schemeClr val="dk1"/>
              </a:buClr>
              <a:buSzPct val="100000"/>
              <a:defRPr/>
            </a:pPr>
            <a:r>
              <a:rPr lang="en-US" sz="2000" b="1" dirty="0">
                <a:solidFill>
                  <a:schemeClr val="bg1"/>
                </a:solidFill>
                <a:latin typeface="Cambria" pitchFamily="18" charset="0"/>
                <a:ea typeface="Cambria" pitchFamily="18" charset="0"/>
                <a:cs typeface="Cambria" pitchFamily="18" charset="0"/>
                <a:sym typeface="Cambria" pitchFamily="18" charset="0"/>
              </a:rPr>
              <a:t>Waste management is an integral part of the SDGs Agenda 2030</a:t>
            </a:r>
          </a:p>
          <a:p>
            <a:pPr marL="19050">
              <a:spcBef>
                <a:spcPts val="0"/>
              </a:spcBef>
              <a:buClr>
                <a:schemeClr val="dk1"/>
              </a:buClr>
              <a:buSzPct val="100000"/>
              <a:defRPr/>
            </a:pPr>
            <a:r>
              <a:rPr lang="en-US" sz="1950" dirty="0">
                <a:solidFill>
                  <a:schemeClr val="dk1"/>
                </a:solidFill>
                <a:latin typeface="Cambria"/>
                <a:ea typeface="Cambria"/>
                <a:cs typeface="Cambria"/>
                <a:sym typeface="Cambria"/>
              </a:rPr>
              <a:t>Waste management has strong linkages to a range of other global challenges: e.g. </a:t>
            </a:r>
            <a:endParaRPr lang="en-US" sz="1950" b="1" dirty="0">
              <a:solidFill>
                <a:schemeClr val="dk1"/>
              </a:solidFill>
              <a:latin typeface="Cambria"/>
              <a:ea typeface="Cambria"/>
              <a:cs typeface="Cambria"/>
              <a:sym typeface="Cambria"/>
            </a:endParaRPr>
          </a:p>
          <a:p>
            <a:pPr marL="342900" indent="-323850">
              <a:spcBef>
                <a:spcPts val="0"/>
              </a:spcBef>
              <a:buClr>
                <a:schemeClr val="dk1"/>
              </a:buClr>
              <a:buSzPct val="100000"/>
              <a:buFont typeface="Cambria"/>
              <a:buChar char="➢"/>
              <a:defRPr/>
            </a:pPr>
            <a:r>
              <a:rPr lang="en-US" sz="1950" b="1" dirty="0">
                <a:solidFill>
                  <a:schemeClr val="dk1"/>
                </a:solidFill>
                <a:latin typeface="Cambria"/>
                <a:ea typeface="Cambria"/>
                <a:cs typeface="Cambria"/>
                <a:sym typeface="Cambria"/>
              </a:rPr>
              <a:t>climate change </a:t>
            </a:r>
          </a:p>
          <a:p>
            <a:pPr marL="342900" indent="-323850">
              <a:spcBef>
                <a:spcPts val="0"/>
              </a:spcBef>
              <a:buClr>
                <a:schemeClr val="dk1"/>
              </a:buClr>
              <a:buSzPct val="100000"/>
              <a:buFont typeface="Cambria"/>
              <a:buChar char="➢"/>
              <a:defRPr/>
            </a:pPr>
            <a:r>
              <a:rPr lang="en-US" sz="1950" b="1" dirty="0">
                <a:solidFill>
                  <a:schemeClr val="dk1"/>
                </a:solidFill>
                <a:latin typeface="Cambria"/>
                <a:ea typeface="Cambria"/>
                <a:cs typeface="Cambria"/>
                <a:sym typeface="Cambria"/>
              </a:rPr>
              <a:t>poverty reduction </a:t>
            </a:r>
          </a:p>
          <a:p>
            <a:pPr marL="342900" indent="-323850">
              <a:spcBef>
                <a:spcPts val="0"/>
              </a:spcBef>
              <a:buClr>
                <a:schemeClr val="dk1"/>
              </a:buClr>
              <a:buSzPct val="100000"/>
              <a:buFont typeface="Cambria"/>
              <a:buChar char="➢"/>
              <a:defRPr/>
            </a:pPr>
            <a:r>
              <a:rPr lang="en-US" sz="1950" b="1" dirty="0">
                <a:solidFill>
                  <a:schemeClr val="dk1"/>
                </a:solidFill>
                <a:latin typeface="Cambria"/>
                <a:ea typeface="Cambria"/>
                <a:cs typeface="Cambria"/>
                <a:sym typeface="Cambria"/>
              </a:rPr>
              <a:t>food and resource security </a:t>
            </a:r>
          </a:p>
          <a:p>
            <a:pPr marL="342900" indent="-323850">
              <a:spcBef>
                <a:spcPts val="0"/>
              </a:spcBef>
              <a:buClr>
                <a:schemeClr val="dk1"/>
              </a:buClr>
              <a:buSzPct val="100000"/>
              <a:buFont typeface="Cambria"/>
              <a:buChar char="➢"/>
              <a:defRPr/>
            </a:pPr>
            <a:r>
              <a:rPr lang="en-US" sz="1950" b="1" dirty="0">
                <a:solidFill>
                  <a:schemeClr val="dk1"/>
                </a:solidFill>
                <a:latin typeface="Cambria"/>
                <a:ea typeface="Cambria"/>
                <a:cs typeface="Cambria"/>
                <a:sym typeface="Cambria"/>
              </a:rPr>
              <a:t>sustainable consumption </a:t>
            </a:r>
          </a:p>
          <a:p>
            <a:pPr marL="342900" indent="-323850">
              <a:spcBef>
                <a:spcPts val="0"/>
              </a:spcBef>
              <a:buClr>
                <a:schemeClr val="dk1"/>
              </a:buClr>
              <a:buSzPct val="100000"/>
              <a:defRPr/>
            </a:pPr>
            <a:r>
              <a:rPr lang="en-US" sz="1950" b="1" dirty="0">
                <a:solidFill>
                  <a:schemeClr val="dk1"/>
                </a:solidFill>
                <a:latin typeface="Cambria"/>
                <a:ea typeface="Cambria"/>
                <a:cs typeface="Cambria"/>
                <a:sym typeface="Cambria"/>
              </a:rPr>
              <a:t>and production.</a:t>
            </a:r>
          </a:p>
          <a:p>
            <a:pPr marL="19050">
              <a:spcBef>
                <a:spcPts val="0"/>
              </a:spcBef>
              <a:buClr>
                <a:schemeClr val="dk1"/>
              </a:buClr>
              <a:buSzPct val="100000"/>
              <a:defRPr/>
            </a:pPr>
            <a:endParaRPr lang="en-US" sz="1950" b="1" dirty="0">
              <a:solidFill>
                <a:schemeClr val="dk1"/>
              </a:solidFill>
              <a:latin typeface="Cambria"/>
              <a:ea typeface="Cambria"/>
              <a:cs typeface="Cambria"/>
              <a:sym typeface="Cambria"/>
            </a:endParaRPr>
          </a:p>
          <a:p>
            <a:pPr>
              <a:spcBef>
                <a:spcPts val="0"/>
              </a:spcBef>
              <a:defRPr/>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0" y="2552688"/>
            <a:ext cx="3586149" cy="2008215"/>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defRPr/>
            </a:pPr>
            <a:r>
              <a:rPr lang="en-US" sz="2800" dirty="0" smtClean="0">
                <a:latin typeface="+mj-lt"/>
                <a:ea typeface="Open Sans" pitchFamily="34" charset="0"/>
                <a:cs typeface="Open Sans" pitchFamily="34" charset="0"/>
              </a:rPr>
              <a:t>Guiding principles: </a:t>
            </a:r>
            <a:r>
              <a:rPr lang="en-US" sz="2800" b="1" i="1" dirty="0" smtClean="0">
                <a:latin typeface="+mj-lt"/>
                <a:ea typeface="Open Sans" pitchFamily="34" charset="0"/>
                <a:cs typeface="Open Sans" pitchFamily="34" charset="0"/>
              </a:rPr>
              <a:t>sustainable, inclusive and efficient</a:t>
            </a:r>
            <a:endParaRPr lang="en-US" sz="2800" dirty="0">
              <a:latin typeface="Open Sans" pitchFamily="34" charset="0"/>
              <a:ea typeface="Open Sans" pitchFamily="34" charset="0"/>
              <a:cs typeface="Open Sans" pitchFamily="34" charset="0"/>
            </a:endParaRPr>
          </a:p>
        </p:txBody>
      </p:sp>
      <p:sp>
        <p:nvSpPr>
          <p:cNvPr id="9" name="Title 1"/>
          <p:cNvSpPr txBox="1">
            <a:spLocks/>
          </p:cNvSpPr>
          <p:nvPr/>
        </p:nvSpPr>
        <p:spPr>
          <a:xfrm>
            <a:off x="292100" y="36513"/>
            <a:ext cx="8851900" cy="65405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smtClean="0"/>
              <a:t>Overview: Green Economy Policy Framework- GEPF (Draft)</a:t>
            </a:r>
            <a:endParaRPr lang="en-US" sz="2400" b="1" dirty="0"/>
          </a:p>
        </p:txBody>
      </p:sp>
      <p:graphicFrame>
        <p:nvGraphicFramePr>
          <p:cNvPr id="4" name="Diagram 3"/>
          <p:cNvGraphicFramePr/>
          <p:nvPr/>
        </p:nvGraphicFramePr>
        <p:xfrm>
          <a:off x="2467073" y="1931967"/>
          <a:ext cx="6676927"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txBox="1">
            <a:spLocks/>
          </p:cNvSpPr>
          <p:nvPr/>
        </p:nvSpPr>
        <p:spPr>
          <a:xfrm>
            <a:off x="263466" y="4657040"/>
            <a:ext cx="3929063" cy="2200960"/>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2000" b="1" dirty="0"/>
              <a:t>Natural resource-based </a:t>
            </a:r>
            <a:r>
              <a:rPr lang="en-US" sz="2000" b="1" dirty="0" smtClean="0"/>
              <a:t>sectors</a:t>
            </a:r>
            <a:endParaRPr lang="en-US" sz="2000" dirty="0"/>
          </a:p>
          <a:p>
            <a:pPr fontAlgn="auto">
              <a:spcBef>
                <a:spcPts val="0"/>
              </a:spcBef>
              <a:spcAft>
                <a:spcPts val="0"/>
              </a:spcAft>
              <a:defRPr/>
            </a:pPr>
            <a:r>
              <a:rPr lang="en-US" sz="2000" dirty="0"/>
              <a:t>Agriculture and </a:t>
            </a:r>
            <a:r>
              <a:rPr lang="en-US" sz="2000" dirty="0" smtClean="0"/>
              <a:t>livestock</a:t>
            </a:r>
            <a:endParaRPr lang="en-US" sz="2000" dirty="0"/>
          </a:p>
          <a:p>
            <a:pPr fontAlgn="auto">
              <a:spcBef>
                <a:spcPts val="0"/>
              </a:spcBef>
              <a:spcAft>
                <a:spcPts val="0"/>
              </a:spcAft>
              <a:defRPr/>
            </a:pPr>
            <a:r>
              <a:rPr lang="en-US" sz="2000" dirty="0"/>
              <a:t>Fisheries	</a:t>
            </a:r>
          </a:p>
          <a:p>
            <a:pPr fontAlgn="auto">
              <a:spcBef>
                <a:spcPts val="0"/>
              </a:spcBef>
              <a:spcAft>
                <a:spcPts val="0"/>
              </a:spcAft>
              <a:defRPr/>
            </a:pPr>
            <a:r>
              <a:rPr lang="en-US" sz="2000" dirty="0"/>
              <a:t>Water	</a:t>
            </a:r>
          </a:p>
          <a:p>
            <a:pPr fontAlgn="auto">
              <a:spcBef>
                <a:spcPts val="0"/>
              </a:spcBef>
              <a:spcAft>
                <a:spcPts val="0"/>
              </a:spcAft>
              <a:defRPr/>
            </a:pPr>
            <a:r>
              <a:rPr lang="en-US" sz="2000" dirty="0"/>
              <a:t>Forests	</a:t>
            </a:r>
          </a:p>
          <a:p>
            <a:pPr fontAlgn="auto">
              <a:spcBef>
                <a:spcPts val="0"/>
              </a:spcBef>
              <a:spcAft>
                <a:spcPts val="0"/>
              </a:spcAft>
              <a:defRPr/>
            </a:pPr>
            <a:r>
              <a:rPr lang="en-US" sz="2000" dirty="0"/>
              <a:t>Extractive industry</a:t>
            </a:r>
          </a:p>
          <a:p>
            <a:pPr fontAlgn="auto">
              <a:spcBef>
                <a:spcPts val="0"/>
              </a:spcBef>
              <a:spcAft>
                <a:spcPts val="0"/>
              </a:spcAft>
              <a:defRPr/>
            </a:pPr>
            <a:r>
              <a:rPr lang="en-US" sz="2000" dirty="0"/>
              <a:t>Renewable energy</a:t>
            </a:r>
          </a:p>
          <a:p>
            <a:pPr marL="0" indent="0" fontAlgn="auto">
              <a:spcBef>
                <a:spcPts val="0"/>
              </a:spcBef>
              <a:spcAft>
                <a:spcPts val="0"/>
              </a:spcAft>
              <a:buFont typeface="Arial" pitchFamily="34" charset="0"/>
              <a:buNone/>
              <a:defRPr/>
            </a:pPr>
            <a:endParaRPr lang="en-US" sz="2000" dirty="0"/>
          </a:p>
          <a:p>
            <a:pPr marL="0" indent="0" fontAlgn="auto">
              <a:spcBef>
                <a:spcPts val="0"/>
              </a:spcBef>
              <a:spcAft>
                <a:spcPts val="0"/>
              </a:spcAft>
              <a:buFont typeface="Arial" pitchFamily="34" charset="0"/>
              <a:buNone/>
              <a:defRPr/>
            </a:pPr>
            <a:endParaRPr lang="en-US" sz="2000" dirty="0">
              <a:latin typeface="Open Sans" pitchFamily="34" charset="0"/>
              <a:ea typeface="Open Sans" pitchFamily="34" charset="0"/>
              <a:cs typeface="Open Sans" pitchFamily="34" charset="0"/>
            </a:endParaRPr>
          </a:p>
        </p:txBody>
      </p:sp>
      <p:sp>
        <p:nvSpPr>
          <p:cNvPr id="12" name="Content Placeholder 3"/>
          <p:cNvSpPr txBox="1">
            <a:spLocks/>
          </p:cNvSpPr>
          <p:nvPr/>
        </p:nvSpPr>
        <p:spPr>
          <a:xfrm>
            <a:off x="4645025" y="4621213"/>
            <a:ext cx="4141788" cy="2236787"/>
          </a:xfrm>
          <a:prstGeom prst="rect">
            <a:avLst/>
          </a:prstGeom>
          <a:solidFill>
            <a:srgbClr val="FF9933"/>
          </a:solidFill>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2000" dirty="0"/>
              <a:t> </a:t>
            </a:r>
            <a:r>
              <a:rPr lang="en-US" sz="2000" b="1" dirty="0" smtClean="0"/>
              <a:t>Efficiency-based </a:t>
            </a:r>
            <a:r>
              <a:rPr lang="en-US" sz="2000" b="1" dirty="0"/>
              <a:t>sectors	</a:t>
            </a:r>
            <a:endParaRPr lang="en-US" sz="2000" dirty="0"/>
          </a:p>
          <a:p>
            <a:pPr fontAlgn="auto">
              <a:spcBef>
                <a:spcPts val="0"/>
              </a:spcBef>
              <a:spcAft>
                <a:spcPts val="0"/>
              </a:spcAft>
              <a:defRPr/>
            </a:pPr>
            <a:r>
              <a:rPr lang="en-US" sz="2000" dirty="0"/>
              <a:t>Non-renewable </a:t>
            </a:r>
            <a:r>
              <a:rPr lang="en-US" sz="2000" dirty="0" smtClean="0"/>
              <a:t>energy</a:t>
            </a:r>
            <a:r>
              <a:rPr lang="en-US" sz="2000" dirty="0"/>
              <a:t>	</a:t>
            </a:r>
          </a:p>
          <a:p>
            <a:pPr fontAlgn="auto">
              <a:spcBef>
                <a:spcPts val="0"/>
              </a:spcBef>
              <a:spcAft>
                <a:spcPts val="0"/>
              </a:spcAft>
              <a:defRPr/>
            </a:pPr>
            <a:r>
              <a:rPr lang="en-US" sz="2000" dirty="0"/>
              <a:t>Manufacturing	</a:t>
            </a:r>
          </a:p>
          <a:p>
            <a:pPr fontAlgn="auto">
              <a:spcBef>
                <a:spcPts val="0"/>
              </a:spcBef>
              <a:spcAft>
                <a:spcPts val="0"/>
              </a:spcAft>
              <a:defRPr/>
            </a:pPr>
            <a:r>
              <a:rPr lang="en-US" sz="2000" dirty="0"/>
              <a:t>Buildings	</a:t>
            </a:r>
          </a:p>
          <a:p>
            <a:pPr fontAlgn="auto">
              <a:spcBef>
                <a:spcPts val="0"/>
              </a:spcBef>
              <a:spcAft>
                <a:spcPts val="0"/>
              </a:spcAft>
              <a:defRPr/>
            </a:pPr>
            <a:r>
              <a:rPr lang="en-US" sz="2000" dirty="0"/>
              <a:t>Transport	</a:t>
            </a:r>
          </a:p>
          <a:p>
            <a:pPr fontAlgn="auto">
              <a:spcBef>
                <a:spcPts val="0"/>
              </a:spcBef>
              <a:spcAft>
                <a:spcPts val="0"/>
              </a:spcAft>
              <a:defRPr/>
            </a:pPr>
            <a:r>
              <a:rPr lang="en-US" sz="2000" dirty="0"/>
              <a:t>Waste	</a:t>
            </a:r>
          </a:p>
          <a:p>
            <a:pPr fontAlgn="auto">
              <a:spcBef>
                <a:spcPts val="0"/>
              </a:spcBef>
              <a:spcAft>
                <a:spcPts val="0"/>
              </a:spcAft>
              <a:defRPr/>
            </a:pPr>
            <a:r>
              <a:rPr lang="en-US" sz="2000" dirty="0"/>
              <a:t>Urban and human settlements</a:t>
            </a:r>
          </a:p>
          <a:p>
            <a:pPr marL="0" indent="0" fontAlgn="auto">
              <a:spcBef>
                <a:spcPts val="0"/>
              </a:spcBef>
              <a:spcAft>
                <a:spcPts val="600"/>
              </a:spcAft>
              <a:buFont typeface="Arial" pitchFamily="34" charset="0"/>
              <a:buNone/>
              <a:defRPr/>
            </a:pPr>
            <a:endParaRPr lang="en-US" sz="2000" dirty="0">
              <a:latin typeface="Open Sans" pitchFamily="34" charset="0"/>
              <a:ea typeface="Open Sans" pitchFamily="34" charset="0"/>
              <a:cs typeface="Open Sans" pitchFamily="34" charset="0"/>
            </a:endParaRPr>
          </a:p>
        </p:txBody>
      </p:sp>
      <p:sp>
        <p:nvSpPr>
          <p:cNvPr id="13" name="Content Placeholder 3"/>
          <p:cNvSpPr txBox="1">
            <a:spLocks/>
          </p:cNvSpPr>
          <p:nvPr/>
        </p:nvSpPr>
        <p:spPr>
          <a:xfrm>
            <a:off x="153988" y="690563"/>
            <a:ext cx="8990012" cy="1570037"/>
          </a:xfrm>
          <a:prstGeom prst="rect">
            <a:avLst/>
          </a:prstGeom>
          <a:solidFill>
            <a:schemeClr val="accent3">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defRPr/>
            </a:pPr>
            <a:r>
              <a:rPr lang="en-US" sz="2000" dirty="0" smtClean="0">
                <a:latin typeface="+mj-lt"/>
                <a:ea typeface="Open Sans" pitchFamily="34" charset="0"/>
                <a:cs typeface="Open Sans" pitchFamily="34" charset="0"/>
              </a:rPr>
              <a:t>Focused on the opportunities and challenges related to investments</a:t>
            </a:r>
          </a:p>
          <a:p>
            <a:pPr>
              <a:spcBef>
                <a:spcPts val="0"/>
              </a:spcBef>
              <a:spcAft>
                <a:spcPts val="0"/>
              </a:spcAft>
              <a:defRPr/>
            </a:pPr>
            <a:r>
              <a:rPr lang="en-US" sz="2000" dirty="0" smtClean="0">
                <a:latin typeface="+mj-lt"/>
              </a:rPr>
              <a:t>GEPF </a:t>
            </a:r>
            <a:r>
              <a:rPr lang="en-US" sz="2000" dirty="0">
                <a:latin typeface="+mj-lt"/>
              </a:rPr>
              <a:t>aligned with SDGs </a:t>
            </a:r>
          </a:p>
          <a:p>
            <a:pPr>
              <a:spcBef>
                <a:spcPts val="0"/>
              </a:spcBef>
              <a:spcAft>
                <a:spcPts val="0"/>
              </a:spcAft>
              <a:defRPr/>
            </a:pPr>
            <a:r>
              <a:rPr lang="en-US" sz="2000" dirty="0">
                <a:latin typeface="+mj-lt"/>
              </a:rPr>
              <a:t>Will support monitoring of progress towards the </a:t>
            </a:r>
            <a:r>
              <a:rPr lang="en-US" sz="2000" dirty="0" smtClean="0">
                <a:latin typeface="+mj-lt"/>
              </a:rPr>
              <a:t>SDGs</a:t>
            </a:r>
            <a:endParaRPr lang="en-US" sz="2000" dirty="0" smtClean="0">
              <a:latin typeface="+mj-lt"/>
              <a:ea typeface="Open Sans" pitchFamily="34" charset="0"/>
              <a:cs typeface="Open Sans" pitchFamily="34" charset="0"/>
            </a:endParaRPr>
          </a:p>
          <a:p>
            <a:pPr>
              <a:spcBef>
                <a:spcPts val="0"/>
              </a:spcBef>
              <a:spcAft>
                <a:spcPts val="0"/>
              </a:spcAft>
              <a:defRPr/>
            </a:pPr>
            <a:r>
              <a:rPr lang="en-US" sz="2000" dirty="0" smtClean="0">
                <a:latin typeface="+mj-lt"/>
                <a:ea typeface="Open Sans" pitchFamily="34" charset="0"/>
                <a:cs typeface="Open Sans" pitchFamily="34" charset="0"/>
              </a:rPr>
              <a:t>Leverage and support implementation of the NCDP, climate change strategy, INDC and other strategies and policies</a:t>
            </a:r>
            <a:endParaRPr lang="en-US" sz="1800" dirty="0" smtClean="0">
              <a:latin typeface="Open Sans" pitchFamily="34" charset="0"/>
              <a:ea typeface="Open Sans" pitchFamily="34" charset="0"/>
              <a:cs typeface="Open Sans" pitchFamily="34" charset="0"/>
            </a:endParaRPr>
          </a:p>
          <a:p>
            <a:pPr>
              <a:spcBef>
                <a:spcPts val="0"/>
              </a:spcBef>
              <a:spcAft>
                <a:spcPts val="0"/>
              </a:spcAft>
              <a:defRPr/>
            </a:pPr>
            <a:endParaRPr lang="en-US" sz="1800" dirty="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0"/>
            <a:ext cx="8616950" cy="1143000"/>
          </a:xfrm>
          <a:solidFill>
            <a:schemeClr val="accent6">
              <a:lumMod val="50000"/>
            </a:schemeClr>
          </a:solidFill>
        </p:spPr>
        <p:txBody>
          <a:bodyPr>
            <a:normAutofit/>
          </a:bodyPr>
          <a:lstStyle/>
          <a:p>
            <a:pPr>
              <a:defRPr/>
            </a:pPr>
            <a:r>
              <a:rPr lang="en-US" sz="3200" b="1" dirty="0" smtClean="0">
                <a:solidFill>
                  <a:schemeClr val="tx1"/>
                </a:solidFill>
              </a:rPr>
              <a:t>Green Economy Policy Framework and its contributions to the SDGs</a:t>
            </a:r>
            <a:endParaRPr lang="en-GB" sz="3200" b="1" dirty="0">
              <a:solidFill>
                <a:schemeClr val="tx1"/>
              </a:solidFill>
            </a:endParaRPr>
          </a:p>
        </p:txBody>
      </p:sp>
      <p:graphicFrame>
        <p:nvGraphicFramePr>
          <p:cNvPr id="5" name="Diagram 4"/>
          <p:cNvGraphicFramePr/>
          <p:nvPr/>
        </p:nvGraphicFramePr>
        <p:xfrm>
          <a:off x="685800" y="1447800"/>
          <a:ext cx="79248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7" name="Rectangle 7"/>
          <p:cNvSpPr>
            <a:spLocks noChangeArrowheads="1"/>
          </p:cNvSpPr>
          <p:nvPr/>
        </p:nvSpPr>
        <p:spPr bwMode="auto">
          <a:xfrm>
            <a:off x="263466" y="1858941"/>
            <a:ext cx="1981200" cy="12001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dirty="0">
                <a:latin typeface="Open Sans"/>
                <a:ea typeface="Open Sans"/>
                <a:cs typeface="Open Sans"/>
              </a:rPr>
              <a:t>Stimulate green investments from the private sector</a:t>
            </a:r>
            <a:endParaRPr lang="en-GB" dirty="0"/>
          </a:p>
        </p:txBody>
      </p:sp>
      <p:sp>
        <p:nvSpPr>
          <p:cNvPr id="69638" name="Rectangle 8"/>
          <p:cNvSpPr>
            <a:spLocks noChangeArrowheads="1"/>
          </p:cNvSpPr>
          <p:nvPr/>
        </p:nvSpPr>
        <p:spPr bwMode="auto">
          <a:xfrm>
            <a:off x="6835806" y="1676376"/>
            <a:ext cx="2133600" cy="9239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dirty="0">
                <a:latin typeface="Open Sans"/>
                <a:ea typeface="Open Sans"/>
                <a:cs typeface="Open Sans"/>
              </a:rPr>
              <a:t>Manage impacts from brown investments</a:t>
            </a:r>
          </a:p>
        </p:txBody>
      </p:sp>
      <p:sp>
        <p:nvSpPr>
          <p:cNvPr id="69639" name="Rectangle 9"/>
          <p:cNvSpPr>
            <a:spLocks noChangeArrowheads="1"/>
          </p:cNvSpPr>
          <p:nvPr/>
        </p:nvSpPr>
        <p:spPr bwMode="auto">
          <a:xfrm>
            <a:off x="263466" y="5257800"/>
            <a:ext cx="217017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dirty="0">
                <a:latin typeface="Open Sans"/>
                <a:ea typeface="Open Sans"/>
                <a:cs typeface="Open Sans"/>
              </a:rPr>
              <a:t>Ensuring sustainable financing for the public sector</a:t>
            </a:r>
          </a:p>
        </p:txBody>
      </p:sp>
      <p:sp>
        <p:nvSpPr>
          <p:cNvPr id="69640" name="Rectangle 10"/>
          <p:cNvSpPr>
            <a:spLocks noChangeArrowheads="1"/>
          </p:cNvSpPr>
          <p:nvPr/>
        </p:nvSpPr>
        <p:spPr bwMode="auto">
          <a:xfrm>
            <a:off x="6977063" y="5257800"/>
            <a:ext cx="2133600" cy="12001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dirty="0">
                <a:latin typeface="Open Sans"/>
                <a:ea typeface="Open Sans"/>
                <a:cs typeface="Open Sans"/>
              </a:rPr>
              <a:t>Fostering human capital – within government and creating jobs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595" y="857250"/>
            <a:ext cx="5197077" cy="2585319"/>
          </a:xfrm>
          <a:prstGeom prst="rect">
            <a:avLst/>
          </a:prstGeom>
        </p:spPr>
        <p:txBody>
          <a:bodyPr wrap="square" lIns="91435" tIns="45718" rIns="91435" bIns="45718">
            <a:spAutoFit/>
          </a:bodyPr>
          <a:lstStyle/>
          <a:p>
            <a:pPr marL="461940" indent="-461940">
              <a:buFont typeface="Arial" pitchFamily="34" charset="0"/>
              <a:buChar char="•"/>
            </a:pPr>
            <a:r>
              <a:rPr lang="en-US" dirty="0" smtClean="0">
                <a:solidFill>
                  <a:srgbClr val="0070C0"/>
                </a:solidFill>
                <a:latin typeface="Calibri" pitchFamily="34" charset="0"/>
                <a:ea typeface="Myanmar3" pitchFamily="18" charset="0"/>
                <a:cs typeface="Calibri" pitchFamily="34" charset="0"/>
              </a:rPr>
              <a:t>Among SDG Indicators including split indicators, </a:t>
            </a:r>
            <a:r>
              <a:rPr lang="en-US" dirty="0" smtClean="0">
                <a:solidFill>
                  <a:srgbClr val="FF0000"/>
                </a:solidFill>
                <a:latin typeface="Calibri" pitchFamily="34" charset="0"/>
                <a:ea typeface="Myanmar3" pitchFamily="18" charset="0"/>
                <a:cs typeface="Calibri" pitchFamily="34" charset="0"/>
              </a:rPr>
              <a:t>61% </a:t>
            </a:r>
            <a:r>
              <a:rPr lang="en-US" dirty="0" smtClean="0">
                <a:solidFill>
                  <a:srgbClr val="0070C0"/>
                </a:solidFill>
                <a:latin typeface="Calibri" pitchFamily="34" charset="0"/>
                <a:ea typeface="Myanmar3" pitchFamily="18" charset="0"/>
                <a:cs typeface="Calibri" pitchFamily="34" charset="0"/>
              </a:rPr>
              <a:t>is available for Myanmar (</a:t>
            </a:r>
            <a:r>
              <a:rPr lang="en-US" dirty="0" smtClean="0">
                <a:solidFill>
                  <a:srgbClr val="FF0000"/>
                </a:solidFill>
                <a:latin typeface="Calibri" pitchFamily="34" charset="0"/>
                <a:ea typeface="Myanmar3" pitchFamily="18" charset="0"/>
                <a:cs typeface="Calibri" pitchFamily="34" charset="0"/>
              </a:rPr>
              <a:t>36% </a:t>
            </a:r>
            <a:r>
              <a:rPr lang="en-US" dirty="0" smtClean="0">
                <a:solidFill>
                  <a:srgbClr val="0070C0"/>
                </a:solidFill>
                <a:latin typeface="Calibri" pitchFamily="34" charset="0"/>
                <a:ea typeface="Myanmar3" pitchFamily="18" charset="0"/>
                <a:cs typeface="Calibri" pitchFamily="34" charset="0"/>
              </a:rPr>
              <a:t>from National ad </a:t>
            </a:r>
            <a:r>
              <a:rPr lang="en-US" dirty="0" smtClean="0">
                <a:solidFill>
                  <a:srgbClr val="FF0000"/>
                </a:solidFill>
                <a:latin typeface="Calibri" pitchFamily="34" charset="0"/>
                <a:ea typeface="Myanmar3" pitchFamily="18" charset="0"/>
                <a:cs typeface="Calibri" pitchFamily="34" charset="0"/>
              </a:rPr>
              <a:t>65%</a:t>
            </a:r>
            <a:r>
              <a:rPr lang="en-US" dirty="0" smtClean="0">
                <a:solidFill>
                  <a:srgbClr val="0070C0"/>
                </a:solidFill>
                <a:latin typeface="Calibri" pitchFamily="34" charset="0"/>
                <a:ea typeface="Myanmar3" pitchFamily="18" charset="0"/>
                <a:cs typeface="Calibri" pitchFamily="34" charset="0"/>
              </a:rPr>
              <a:t> from International sources )</a:t>
            </a:r>
            <a:endParaRPr lang="en-US" dirty="0">
              <a:solidFill>
                <a:srgbClr val="0070C0"/>
              </a:solidFill>
              <a:latin typeface="Calibri" pitchFamily="34" charset="0"/>
              <a:ea typeface="Myanmar3" pitchFamily="18" charset="0"/>
              <a:cs typeface="Calibri" pitchFamily="34" charset="0"/>
            </a:endParaRPr>
          </a:p>
          <a:p>
            <a:pPr marL="461940" indent="-461940">
              <a:buFont typeface="Arial" pitchFamily="34" charset="0"/>
              <a:buChar char="•"/>
            </a:pPr>
            <a:r>
              <a:rPr lang="en-US" dirty="0" smtClean="0">
                <a:solidFill>
                  <a:srgbClr val="0070C0"/>
                </a:solidFill>
                <a:latin typeface="Calibri" pitchFamily="34" charset="0"/>
                <a:ea typeface="Myanmar3" pitchFamily="18" charset="0"/>
                <a:cs typeface="Calibri" pitchFamily="34" charset="0"/>
              </a:rPr>
              <a:t>Least available indicators are form </a:t>
            </a:r>
            <a:r>
              <a:rPr lang="en-US" dirty="0" smtClean="0">
                <a:solidFill>
                  <a:srgbClr val="FF0000"/>
                </a:solidFill>
                <a:latin typeface="Calibri" pitchFamily="34" charset="0"/>
                <a:ea typeface="Myanmar3" pitchFamily="18" charset="0"/>
                <a:cs typeface="Calibri" pitchFamily="34" charset="0"/>
              </a:rPr>
              <a:t>Goal 13 (30%) </a:t>
            </a:r>
            <a:r>
              <a:rPr lang="en-US" dirty="0" smtClean="0">
                <a:solidFill>
                  <a:srgbClr val="0070C0"/>
                </a:solidFill>
                <a:latin typeface="Calibri" pitchFamily="34" charset="0"/>
                <a:ea typeface="Myanmar3" pitchFamily="18" charset="0"/>
                <a:cs typeface="Calibri" pitchFamily="34" charset="0"/>
              </a:rPr>
              <a:t>and </a:t>
            </a:r>
            <a:r>
              <a:rPr lang="en-US" dirty="0" smtClean="0">
                <a:solidFill>
                  <a:srgbClr val="FF0000"/>
                </a:solidFill>
                <a:latin typeface="Calibri" pitchFamily="34" charset="0"/>
                <a:ea typeface="Myanmar3" pitchFamily="18" charset="0"/>
                <a:cs typeface="Calibri" pitchFamily="34" charset="0"/>
              </a:rPr>
              <a:t>14 (37.5%)</a:t>
            </a:r>
          </a:p>
          <a:p>
            <a:pPr marL="461940" indent="-461940">
              <a:buFont typeface="Arial" pitchFamily="34" charset="0"/>
              <a:buChar char="•"/>
            </a:pPr>
            <a:r>
              <a:rPr lang="en-US" dirty="0" smtClean="0">
                <a:solidFill>
                  <a:srgbClr val="0070C0"/>
                </a:solidFill>
                <a:latin typeface="Calibri" pitchFamily="34" charset="0"/>
                <a:ea typeface="Myanmar3" pitchFamily="18" charset="0"/>
                <a:cs typeface="Calibri" pitchFamily="34" charset="0"/>
              </a:rPr>
              <a:t>Most available indicators are from </a:t>
            </a:r>
            <a:r>
              <a:rPr lang="en-US" dirty="0" smtClean="0">
                <a:solidFill>
                  <a:srgbClr val="FF0000"/>
                </a:solidFill>
                <a:latin typeface="Calibri" pitchFamily="34" charset="0"/>
                <a:ea typeface="Myanmar3" pitchFamily="18" charset="0"/>
                <a:cs typeface="Calibri" pitchFamily="34" charset="0"/>
              </a:rPr>
              <a:t>Goal 8 (85%)</a:t>
            </a:r>
          </a:p>
          <a:p>
            <a:pPr marL="461940" indent="-461940">
              <a:buFont typeface="Arial" pitchFamily="34" charset="0"/>
              <a:buChar char="•"/>
            </a:pPr>
            <a:r>
              <a:rPr lang="en-US" dirty="0" smtClean="0">
                <a:solidFill>
                  <a:srgbClr val="0070C0"/>
                </a:solidFill>
                <a:latin typeface="Calibri" pitchFamily="34" charset="0"/>
                <a:ea typeface="Myanmar3" pitchFamily="18" charset="0"/>
                <a:cs typeface="Calibri" pitchFamily="34" charset="0"/>
              </a:rPr>
              <a:t>Currently  unavailable indicators form </a:t>
            </a:r>
            <a:r>
              <a:rPr lang="en-US" dirty="0">
                <a:solidFill>
                  <a:srgbClr val="0070C0"/>
                </a:solidFill>
                <a:latin typeface="Calibri" pitchFamily="34" charset="0"/>
                <a:ea typeface="Myanmar3" pitchFamily="18" charset="0"/>
                <a:cs typeface="Calibri" pitchFamily="34" charset="0"/>
              </a:rPr>
              <a:t>national </a:t>
            </a:r>
            <a:r>
              <a:rPr lang="en-US" dirty="0" smtClean="0">
                <a:solidFill>
                  <a:srgbClr val="0070C0"/>
                </a:solidFill>
                <a:latin typeface="Calibri" pitchFamily="34" charset="0"/>
                <a:ea typeface="Myanmar3" pitchFamily="18" charset="0"/>
                <a:cs typeface="Calibri" pitchFamily="34" charset="0"/>
              </a:rPr>
              <a:t>sources are from </a:t>
            </a:r>
            <a:r>
              <a:rPr lang="en-US" dirty="0" smtClean="0">
                <a:solidFill>
                  <a:srgbClr val="FF0000"/>
                </a:solidFill>
                <a:latin typeface="Calibri" pitchFamily="34" charset="0"/>
                <a:ea typeface="Myanmar3" pitchFamily="18" charset="0"/>
                <a:cs typeface="Calibri" pitchFamily="34" charset="0"/>
              </a:rPr>
              <a:t>Goal 6, 12 and 14 </a:t>
            </a:r>
            <a:r>
              <a:rPr lang="en-US" dirty="0" smtClean="0">
                <a:solidFill>
                  <a:srgbClr val="0070C0"/>
                </a:solidFill>
                <a:latin typeface="Calibri" pitchFamily="34" charset="0"/>
                <a:ea typeface="Myanmar3" pitchFamily="18" charset="0"/>
                <a:cs typeface="Calibri" pitchFamily="34" charset="0"/>
              </a:rPr>
              <a:t>and most of them are from </a:t>
            </a:r>
            <a:r>
              <a:rPr lang="en-US" dirty="0" smtClean="0">
                <a:solidFill>
                  <a:srgbClr val="FF0000"/>
                </a:solidFill>
                <a:latin typeface="Calibri" pitchFamily="34" charset="0"/>
                <a:ea typeface="Myanmar3" pitchFamily="18" charset="0"/>
                <a:cs typeface="Calibri" pitchFamily="34" charset="0"/>
              </a:rPr>
              <a:t>Environment Sector</a:t>
            </a:r>
            <a:r>
              <a:rPr lang="en-US" dirty="0" smtClean="0">
                <a:solidFill>
                  <a:srgbClr val="0070C0"/>
                </a:solidFill>
                <a:latin typeface="Calibri" pitchFamily="34" charset="0"/>
                <a:ea typeface="Myanmar3" pitchFamily="18" charset="0"/>
                <a:cs typeface="Calibri" pitchFamily="34" charset="0"/>
              </a:rPr>
              <a:t>.</a:t>
            </a:r>
            <a:endParaRPr lang="en-US" dirty="0">
              <a:solidFill>
                <a:srgbClr val="0070C0"/>
              </a:solidFill>
              <a:latin typeface="Calibri" pitchFamily="34" charset="0"/>
              <a:ea typeface="Myanmar3" pitchFamily="18" charset="0"/>
              <a:cs typeface="Calibri" pitchFamily="34" charset="0"/>
            </a:endParaRPr>
          </a:p>
        </p:txBody>
      </p:sp>
      <p:sp>
        <p:nvSpPr>
          <p:cNvPr id="6" name="TextBox 5"/>
          <p:cNvSpPr txBox="1"/>
          <p:nvPr/>
        </p:nvSpPr>
        <p:spPr>
          <a:xfrm>
            <a:off x="607219" y="0"/>
            <a:ext cx="8309704" cy="913513"/>
          </a:xfrm>
          <a:prstGeom prst="rect">
            <a:avLst/>
          </a:prstGeom>
          <a:noFill/>
        </p:spPr>
        <p:txBody>
          <a:bodyPr wrap="square" lIns="17999" tIns="17999" rIns="17999" bIns="17999" rtlCol="0" anchor="ctr">
            <a:spAutoFit/>
          </a:bodyPr>
          <a:lstStyle/>
          <a:p>
            <a:pPr>
              <a:lnSpc>
                <a:spcPct val="150000"/>
              </a:lnSpc>
            </a:pPr>
            <a:r>
              <a:rPr lang="en-US" sz="3800" b="1" dirty="0" smtClean="0">
                <a:solidFill>
                  <a:srgbClr val="002060"/>
                </a:solidFill>
                <a:latin typeface="Calibri" pitchFamily="34" charset="0"/>
                <a:ea typeface="Myanmar3" pitchFamily="18" charset="0"/>
                <a:cs typeface="Calibri" pitchFamily="34" charset="0"/>
              </a:rPr>
              <a:t>SDGs Indicators Availability  </a:t>
            </a:r>
            <a:endParaRPr lang="ko-KR" altLang="en-US" sz="3800" b="1" dirty="0">
              <a:solidFill>
                <a:srgbClr val="002060"/>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xmlns="" val="2529991536"/>
              </p:ext>
            </p:extLst>
          </p:nvPr>
        </p:nvGraphicFramePr>
        <p:xfrm>
          <a:off x="232172" y="3589735"/>
          <a:ext cx="5197078" cy="2934131"/>
        </p:xfrm>
        <a:graphic>
          <a:graphicData uri="http://schemas.openxmlformats.org/drawingml/2006/table">
            <a:tbl>
              <a:tblPr firstRow="1" bandRow="1">
                <a:tableStyleId>{5C22544A-7EE6-4342-B048-85BDC9FD1C3A}</a:tableStyleId>
              </a:tblPr>
              <a:tblGrid>
                <a:gridCol w="3501354"/>
                <a:gridCol w="901486"/>
                <a:gridCol w="794238"/>
              </a:tblGrid>
              <a:tr h="447642">
                <a:tc>
                  <a:txBody>
                    <a:bodyPr/>
                    <a:lstStyle/>
                    <a:p>
                      <a:pPr algn="l"/>
                      <a:endParaRPr lang="en-US" sz="1700" dirty="0">
                        <a:latin typeface="Calibri" pitchFamily="34" charset="0"/>
                        <a:ea typeface="Myanmar3" pitchFamily="18" charset="0"/>
                        <a:cs typeface="Calibri" pitchFamily="34" charset="0"/>
                      </a:endParaRPr>
                    </a:p>
                  </a:txBody>
                  <a:tcPr marL="64294" marR="64294" marT="32147" marB="32147">
                    <a:solidFill>
                      <a:schemeClr val="accent2"/>
                    </a:solidFill>
                  </a:tcPr>
                </a:tc>
                <a:tc>
                  <a:txBody>
                    <a:bodyPr/>
                    <a:lstStyle/>
                    <a:p>
                      <a:pPr algn="ctr"/>
                      <a:r>
                        <a:rPr lang="en-US" sz="1700" b="1" kern="1200" baseline="0" dirty="0" smtClean="0">
                          <a:solidFill>
                            <a:schemeClr val="lt1"/>
                          </a:solidFill>
                          <a:latin typeface="Calibri" pitchFamily="34" charset="0"/>
                          <a:ea typeface="Myanmar3" pitchFamily="18" charset="0"/>
                          <a:cs typeface="Calibri" pitchFamily="34" charset="0"/>
                        </a:rPr>
                        <a:t>No  </a:t>
                      </a:r>
                    </a:p>
                  </a:txBody>
                  <a:tcPr marL="64294" marR="64294" marT="32147" marB="32147">
                    <a:solidFill>
                      <a:schemeClr val="accent2"/>
                    </a:solidFill>
                  </a:tcPr>
                </a:tc>
                <a:tc>
                  <a:txBody>
                    <a:bodyPr/>
                    <a:lstStyle/>
                    <a:p>
                      <a:pPr algn="ctr"/>
                      <a:r>
                        <a:rPr lang="en-US" sz="1700" b="1" kern="1200" baseline="0" dirty="0" smtClean="0">
                          <a:solidFill>
                            <a:schemeClr val="lt1"/>
                          </a:solidFill>
                          <a:latin typeface="Calibri" pitchFamily="34" charset="0"/>
                          <a:ea typeface="Myanmar3" pitchFamily="18" charset="0"/>
                          <a:cs typeface="Calibri" pitchFamily="34" charset="0"/>
                        </a:rPr>
                        <a:t>%</a:t>
                      </a:r>
                    </a:p>
                  </a:txBody>
                  <a:tcPr marL="64294" marR="64294" marT="32147" marB="32147">
                    <a:solidFill>
                      <a:schemeClr val="accent2"/>
                    </a:solidFill>
                  </a:tcPr>
                </a:tc>
              </a:tr>
              <a:tr h="380807">
                <a:tc>
                  <a:txBody>
                    <a:bodyPr/>
                    <a:lstStyle/>
                    <a:p>
                      <a:pPr algn="l"/>
                      <a:r>
                        <a:rPr lang="en-US" sz="1700" dirty="0" smtClean="0">
                          <a:latin typeface="Calibri" pitchFamily="34" charset="0"/>
                          <a:ea typeface="Myanmar3" pitchFamily="18" charset="0"/>
                          <a:cs typeface="Calibri" pitchFamily="34" charset="0"/>
                        </a:rPr>
                        <a:t>Official SDG Indicator</a:t>
                      </a:r>
                      <a:endParaRPr lang="en-US" sz="1700" dirty="0">
                        <a:latin typeface="Calibri" pitchFamily="34" charset="0"/>
                        <a:ea typeface="Myanmar3" pitchFamily="18" charset="0"/>
                        <a:cs typeface="Calibri" pitchFamily="34" charset="0"/>
                      </a:endParaRPr>
                    </a:p>
                  </a:txBody>
                  <a:tcPr marL="64294" marR="64294" marT="32147" marB="32147"/>
                </a:tc>
                <a:tc>
                  <a:txBody>
                    <a:bodyPr/>
                    <a:lstStyle/>
                    <a:p>
                      <a:pPr algn="ctr"/>
                      <a:r>
                        <a:rPr lang="en-US" sz="1700" b="0" kern="1200" baseline="0" dirty="0" smtClean="0">
                          <a:solidFill>
                            <a:schemeClr val="tx1"/>
                          </a:solidFill>
                          <a:latin typeface="Calibri" pitchFamily="34" charset="0"/>
                          <a:ea typeface="Myanmar3" pitchFamily="18" charset="0"/>
                          <a:cs typeface="Calibri" pitchFamily="34" charset="0"/>
                        </a:rPr>
                        <a:t>241</a:t>
                      </a:r>
                    </a:p>
                  </a:txBody>
                  <a:tcPr marL="64294" marR="64294" marT="32147" marB="32147"/>
                </a:tc>
                <a:tc>
                  <a:txBody>
                    <a:bodyPr/>
                    <a:lstStyle/>
                    <a:p>
                      <a:pPr algn="ctr"/>
                      <a:r>
                        <a:rPr lang="en-US" sz="1700" b="0" kern="1200" baseline="0" dirty="0" smtClean="0">
                          <a:solidFill>
                            <a:schemeClr val="tx1"/>
                          </a:solidFill>
                          <a:latin typeface="Calibri" pitchFamily="34" charset="0"/>
                          <a:ea typeface="Myanmar3" pitchFamily="18" charset="0"/>
                          <a:cs typeface="Calibri" pitchFamily="34" charset="0"/>
                        </a:rPr>
                        <a:t>100 %</a:t>
                      </a:r>
                    </a:p>
                  </a:txBody>
                  <a:tcPr marL="64294" marR="64294" marT="32147" marB="32147"/>
                </a:tc>
              </a:tr>
              <a:tr h="380807">
                <a:tc>
                  <a:txBody>
                    <a:bodyPr/>
                    <a:lstStyle/>
                    <a:p>
                      <a:pPr algn="l"/>
                      <a:r>
                        <a:rPr lang="en-US" sz="1700" kern="1200" dirty="0" smtClean="0">
                          <a:solidFill>
                            <a:schemeClr val="dk1"/>
                          </a:solidFill>
                          <a:latin typeface="Calibri" pitchFamily="34" charset="0"/>
                          <a:ea typeface="Myanmar3" pitchFamily="18" charset="0"/>
                          <a:cs typeface="Calibri" pitchFamily="34" charset="0"/>
                        </a:rPr>
                        <a:t>Indicators</a:t>
                      </a:r>
                      <a:r>
                        <a:rPr lang="en-US" sz="1700" kern="1200" baseline="0" dirty="0" smtClean="0">
                          <a:solidFill>
                            <a:schemeClr val="dk1"/>
                          </a:solidFill>
                          <a:latin typeface="Calibri" pitchFamily="34" charset="0"/>
                          <a:ea typeface="Myanmar3" pitchFamily="18" charset="0"/>
                          <a:cs typeface="Calibri" pitchFamily="34" charset="0"/>
                        </a:rPr>
                        <a:t> after splitting</a:t>
                      </a:r>
                      <a:endParaRPr lang="en-US" sz="1700" kern="1200" dirty="0">
                        <a:solidFill>
                          <a:schemeClr val="dk1"/>
                        </a:solidFill>
                        <a:latin typeface="Calibri" pitchFamily="34" charset="0"/>
                        <a:ea typeface="Myanmar3" pitchFamily="18" charset="0"/>
                        <a:cs typeface="Calibri" pitchFamily="34" charset="0"/>
                      </a:endParaRPr>
                    </a:p>
                  </a:txBody>
                  <a:tcPr marL="64294" marR="64294" marT="32147" marB="32147"/>
                </a:tc>
                <a:tc>
                  <a:txBody>
                    <a:bodyPr/>
                    <a:lstStyle/>
                    <a:p>
                      <a:pPr algn="ctr"/>
                      <a:r>
                        <a:rPr lang="en-US" sz="1700" kern="1200" dirty="0" smtClean="0">
                          <a:solidFill>
                            <a:schemeClr val="dk1"/>
                          </a:solidFill>
                          <a:latin typeface="Calibri" pitchFamily="34" charset="0"/>
                          <a:ea typeface="Myanmar3" pitchFamily="18" charset="0"/>
                          <a:cs typeface="Calibri" pitchFamily="34" charset="0"/>
                        </a:rPr>
                        <a:t>321</a:t>
                      </a:r>
                    </a:p>
                  </a:txBody>
                  <a:tcPr marL="64294" marR="64294" marT="32147" marB="32147"/>
                </a:tc>
                <a:tc>
                  <a:txBody>
                    <a:bodyPr/>
                    <a:lstStyle/>
                    <a:p>
                      <a:pPr algn="ctr"/>
                      <a:endParaRPr lang="en-US" sz="1700" kern="1200" dirty="0" smtClean="0">
                        <a:solidFill>
                          <a:schemeClr val="dk1"/>
                        </a:solidFill>
                        <a:latin typeface="Calibri" pitchFamily="34" charset="0"/>
                        <a:ea typeface="Myanmar3" pitchFamily="18" charset="0"/>
                        <a:cs typeface="Calibri" pitchFamily="34" charset="0"/>
                      </a:endParaRPr>
                    </a:p>
                  </a:txBody>
                  <a:tcPr marL="64294" marR="64294" marT="32147" marB="32147"/>
                </a:tc>
              </a:tr>
              <a:tr h="578644">
                <a:tc>
                  <a:txBody>
                    <a:bodyPr/>
                    <a:lstStyle/>
                    <a:p>
                      <a:pPr algn="l"/>
                      <a:r>
                        <a:rPr lang="en-US" sz="1700" kern="1200" dirty="0" smtClean="0">
                          <a:solidFill>
                            <a:schemeClr val="dk1"/>
                          </a:solidFill>
                          <a:latin typeface="Calibri" pitchFamily="34" charset="0"/>
                          <a:ea typeface="Myanmar3" pitchFamily="18" charset="0"/>
                          <a:cs typeface="Calibri" pitchFamily="34" charset="0"/>
                        </a:rPr>
                        <a:t>Indicators described</a:t>
                      </a:r>
                      <a:r>
                        <a:rPr lang="en-US" sz="1700" kern="1200" baseline="0" dirty="0" smtClean="0">
                          <a:solidFill>
                            <a:schemeClr val="dk1"/>
                          </a:solidFill>
                          <a:latin typeface="Calibri" pitchFamily="34" charset="0"/>
                          <a:ea typeface="Myanmar3" pitchFamily="18" charset="0"/>
                          <a:cs typeface="Calibri" pitchFamily="34" charset="0"/>
                        </a:rPr>
                        <a:t> in </a:t>
                      </a:r>
                      <a:r>
                        <a:rPr lang="en-US" sz="1700" kern="1200" dirty="0" smtClean="0">
                          <a:solidFill>
                            <a:schemeClr val="dk1"/>
                          </a:solidFill>
                          <a:latin typeface="Calibri" pitchFamily="34" charset="0"/>
                          <a:ea typeface="Myanmar3" pitchFamily="18" charset="0"/>
                          <a:cs typeface="Calibri" pitchFamily="34" charset="0"/>
                        </a:rPr>
                        <a:t>Baseline Report</a:t>
                      </a:r>
                      <a:endParaRPr lang="en-US" sz="1700" kern="1200" dirty="0">
                        <a:solidFill>
                          <a:schemeClr val="dk1"/>
                        </a:solidFill>
                        <a:latin typeface="Calibri" pitchFamily="34" charset="0"/>
                        <a:ea typeface="Myanmar3" pitchFamily="18" charset="0"/>
                        <a:cs typeface="Calibri" pitchFamily="34" charset="0"/>
                      </a:endParaRPr>
                    </a:p>
                  </a:txBody>
                  <a:tcPr marL="64294" marR="64294" marT="32147" marB="32147"/>
                </a:tc>
                <a:tc>
                  <a:txBody>
                    <a:bodyPr/>
                    <a:lstStyle/>
                    <a:p>
                      <a:pPr algn="ctr"/>
                      <a:r>
                        <a:rPr lang="en-US" sz="1700" kern="1200" dirty="0" smtClean="0">
                          <a:solidFill>
                            <a:schemeClr val="dk1"/>
                          </a:solidFill>
                          <a:latin typeface="Calibri" pitchFamily="34" charset="0"/>
                          <a:ea typeface="Myanmar3" pitchFamily="18" charset="0"/>
                          <a:cs typeface="Calibri" pitchFamily="34" charset="0"/>
                        </a:rPr>
                        <a:t>196</a:t>
                      </a:r>
                    </a:p>
                  </a:txBody>
                  <a:tcPr marL="64294" marR="64294" marT="32147" marB="32147"/>
                </a:tc>
                <a:tc>
                  <a:txBody>
                    <a:bodyPr/>
                    <a:lstStyle/>
                    <a:p>
                      <a:pPr algn="ctr"/>
                      <a:r>
                        <a:rPr lang="en-US" sz="1700" kern="1200" dirty="0" smtClean="0">
                          <a:solidFill>
                            <a:schemeClr val="dk1"/>
                          </a:solidFill>
                          <a:latin typeface="Calibri" pitchFamily="34" charset="0"/>
                          <a:ea typeface="Myanmar3" pitchFamily="18" charset="0"/>
                          <a:cs typeface="Calibri" pitchFamily="34" charset="0"/>
                        </a:rPr>
                        <a:t>61%</a:t>
                      </a:r>
                    </a:p>
                  </a:txBody>
                  <a:tcPr marL="64294" marR="64294" marT="32147" marB="32147"/>
                </a:tc>
              </a:tr>
              <a:tr h="380807">
                <a:tc>
                  <a:txBody>
                    <a:bodyPr/>
                    <a:lstStyle/>
                    <a:p>
                      <a:pPr algn="l"/>
                      <a:r>
                        <a:rPr lang="en-US" sz="1700" kern="1200" dirty="0" smtClean="0">
                          <a:solidFill>
                            <a:schemeClr val="dk1"/>
                          </a:solidFill>
                          <a:latin typeface="Calibri" pitchFamily="34" charset="0"/>
                          <a:ea typeface="Myanmar3" pitchFamily="18" charset="0"/>
                          <a:cs typeface="Calibri" pitchFamily="34" charset="0"/>
                        </a:rPr>
                        <a:t>Indicators by  National Sources </a:t>
                      </a:r>
                    </a:p>
                  </a:txBody>
                  <a:tcPr marL="64294" marR="64294" marT="32147" marB="32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71</a:t>
                      </a:r>
                    </a:p>
                  </a:txBody>
                  <a:tcPr marL="64294" marR="64294" marT="32147" marB="32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36%</a:t>
                      </a:r>
                    </a:p>
                  </a:txBody>
                  <a:tcPr marL="64294" marR="64294" marT="32147" marB="32147"/>
                </a:tc>
              </a:tr>
              <a:tr h="380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Indicators by International Sources </a:t>
                      </a:r>
                    </a:p>
                  </a:txBody>
                  <a:tcPr marL="64294" marR="64294" marT="32147" marB="32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125</a:t>
                      </a:r>
                    </a:p>
                  </a:txBody>
                  <a:tcPr marL="64294" marR="64294" marT="32147" marB="32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65%</a:t>
                      </a:r>
                    </a:p>
                  </a:txBody>
                  <a:tcPr marL="64294" marR="64294" marT="32147" marB="32147"/>
                </a:tc>
              </a:tr>
              <a:tr h="380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latin typeface="Calibri" pitchFamily="34" charset="0"/>
                          <a:ea typeface="Myanmar3" pitchFamily="18" charset="0"/>
                          <a:cs typeface="Calibri" pitchFamily="34" charset="0"/>
                        </a:rPr>
                        <a:t>Rephrased Indicator</a:t>
                      </a:r>
                    </a:p>
                  </a:txBody>
                  <a:tcPr marL="64294" marR="64294" marT="32147" marB="32147"/>
                </a:tc>
                <a:tc>
                  <a:txBody>
                    <a:bodyPr/>
                    <a:lstStyle/>
                    <a:p>
                      <a:pPr algn="ctr"/>
                      <a:r>
                        <a:rPr lang="en-US" sz="1700" kern="1200" dirty="0" smtClean="0">
                          <a:solidFill>
                            <a:schemeClr val="dk1"/>
                          </a:solidFill>
                          <a:latin typeface="Calibri" pitchFamily="34" charset="0"/>
                          <a:ea typeface="Myanmar3" pitchFamily="18" charset="0"/>
                          <a:cs typeface="Calibri" pitchFamily="34" charset="0"/>
                        </a:rPr>
                        <a:t>22</a:t>
                      </a:r>
                    </a:p>
                  </a:txBody>
                  <a:tcPr marL="64294" marR="64294" marT="32147" marB="32147"/>
                </a:tc>
                <a:tc>
                  <a:txBody>
                    <a:bodyPr/>
                    <a:lstStyle/>
                    <a:p>
                      <a:pPr algn="ctr"/>
                      <a:r>
                        <a:rPr lang="en-US" sz="1700" kern="1200" dirty="0" smtClean="0">
                          <a:solidFill>
                            <a:schemeClr val="dk1"/>
                          </a:solidFill>
                          <a:latin typeface="Calibri" pitchFamily="34" charset="0"/>
                          <a:ea typeface="Myanmar3" pitchFamily="18" charset="0"/>
                          <a:cs typeface="Calibri" pitchFamily="34" charset="0"/>
                        </a:rPr>
                        <a:t>11%</a:t>
                      </a:r>
                    </a:p>
                  </a:txBody>
                  <a:tcPr marL="64294" marR="64294" marT="32147" marB="32147"/>
                </a:tc>
              </a:tr>
            </a:tbl>
          </a:graphicData>
        </a:graphic>
      </p:graphicFrame>
      <p:pic>
        <p:nvPicPr>
          <p:cNvPr id="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572" t="16936" r="32533" b="6250"/>
          <a:stretch/>
        </p:blipFill>
        <p:spPr bwMode="auto">
          <a:xfrm>
            <a:off x="5536406" y="3643313"/>
            <a:ext cx="1941365" cy="2625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3"/>
          <p:cNvPicPr>
            <a:picLocks noChangeAspect="1"/>
          </p:cNvPicPr>
          <p:nvPr/>
        </p:nvPicPr>
        <p:blipFill>
          <a:blip r:embed="rId3"/>
          <a:stretch>
            <a:fillRect/>
          </a:stretch>
        </p:blipFill>
        <p:spPr>
          <a:xfrm>
            <a:off x="5536406" y="857250"/>
            <a:ext cx="1928813" cy="2524038"/>
          </a:xfrm>
          <a:prstGeom prst="rect">
            <a:avLst/>
          </a:prstGeom>
          <a:ln>
            <a:solidFill>
              <a:schemeClr val="accent1">
                <a:lumMod val="40000"/>
                <a:lumOff val="60000"/>
              </a:schemeClr>
            </a:solidFill>
          </a:ln>
        </p:spPr>
      </p:pic>
      <p:sp>
        <p:nvSpPr>
          <p:cNvPr id="10" name="TextBox 4"/>
          <p:cNvSpPr txBox="1">
            <a:spLocks noChangeArrowheads="1"/>
          </p:cNvSpPr>
          <p:nvPr/>
        </p:nvSpPr>
        <p:spPr bwMode="auto">
          <a:xfrm>
            <a:off x="7786687" y="910828"/>
            <a:ext cx="1357313" cy="895917"/>
          </a:xfrm>
          <a:prstGeom prst="rect">
            <a:avLst/>
          </a:prstGeom>
          <a:noFill/>
          <a:ln w="9525">
            <a:noFill/>
            <a:miter lim="800000"/>
            <a:headEnd/>
            <a:tailEnd/>
          </a:ln>
        </p:spPr>
        <p:txBody>
          <a:bodyPr wrap="square" lIns="64291" tIns="32146" rIns="64291" bIns="32146">
            <a:spAutoFit/>
          </a:bodyPr>
          <a:lstStyle/>
          <a:p>
            <a:pPr marL="321457" indent="-321457" algn="just"/>
            <a:r>
              <a:rPr lang="en-US" altLang="en-US" b="1" dirty="0" smtClean="0">
                <a:solidFill>
                  <a:srgbClr val="FF0000"/>
                </a:solidFill>
                <a:latin typeface="Times New Roman" pitchFamily="18" charset="0"/>
                <a:cs typeface="Times New Roman" pitchFamily="18" charset="0"/>
              </a:rPr>
              <a:t>Data</a:t>
            </a:r>
          </a:p>
          <a:p>
            <a:pPr marL="321457" indent="-321457" algn="just"/>
            <a:r>
              <a:rPr lang="en-US" altLang="en-US" b="1" dirty="0" smtClean="0">
                <a:solidFill>
                  <a:srgbClr val="FF0000"/>
                </a:solidFill>
                <a:latin typeface="Times New Roman" pitchFamily="18" charset="0"/>
                <a:cs typeface="Times New Roman" pitchFamily="18" charset="0"/>
              </a:rPr>
              <a:t>Assessment</a:t>
            </a:r>
          </a:p>
          <a:p>
            <a:pPr marL="321457" indent="-321457" algn="just"/>
            <a:r>
              <a:rPr lang="en-US" altLang="en-US" b="1" dirty="0" smtClean="0">
                <a:solidFill>
                  <a:srgbClr val="FF0000"/>
                </a:solidFill>
                <a:latin typeface="Times New Roman" pitchFamily="18" charset="0"/>
                <a:cs typeface="Times New Roman" pitchFamily="18" charset="0"/>
              </a:rPr>
              <a:t>Report</a:t>
            </a:r>
            <a:endParaRPr lang="en-US" altLang="en-US" dirty="0">
              <a:solidFill>
                <a:srgbClr val="FF0000"/>
              </a:solidFill>
              <a:latin typeface="Times New Roman" pitchFamily="18" charset="0"/>
              <a:cs typeface="Times New Roman" pitchFamily="18" charset="0"/>
            </a:endParaRPr>
          </a:p>
        </p:txBody>
      </p:sp>
      <p:sp>
        <p:nvSpPr>
          <p:cNvPr id="11" name="Content Placeholder 2"/>
          <p:cNvSpPr txBox="1">
            <a:spLocks/>
          </p:cNvSpPr>
          <p:nvPr/>
        </p:nvSpPr>
        <p:spPr>
          <a:xfrm>
            <a:off x="7518797" y="3696891"/>
            <a:ext cx="1779685" cy="1393031"/>
          </a:xfrm>
          <a:prstGeom prst="rect">
            <a:avLst/>
          </a:prstGeom>
        </p:spPr>
        <p:txBody>
          <a:bodyPr vert="horz" lIns="64291" tIns="32146" rIns="64291" bIns="32146" rtlCol="0">
            <a:noAutofit/>
          </a:bodyPr>
          <a:lstStyle/>
          <a:p>
            <a:pPr defTabSz="642915" eaLnBrk="1" fontAlgn="auto" hangingPunct="1">
              <a:spcBef>
                <a:spcPct val="20000"/>
              </a:spcBef>
              <a:spcAft>
                <a:spcPts val="0"/>
              </a:spcAft>
              <a:defRPr/>
            </a:pPr>
            <a:r>
              <a:rPr lang="en-US" sz="1600" b="1" dirty="0" smtClean="0">
                <a:solidFill>
                  <a:srgbClr val="FF0000"/>
                </a:solidFill>
                <a:latin typeface="Times New Roman" pitchFamily="18" charset="0"/>
                <a:cs typeface="Times New Roman" pitchFamily="18" charset="0"/>
              </a:rPr>
              <a:t>196 Indicators presented  </a:t>
            </a:r>
            <a:r>
              <a:rPr lang="en-US" sz="1600" dirty="0" smtClean="0">
                <a:solidFill>
                  <a:srgbClr val="FF0000"/>
                </a:solidFill>
                <a:latin typeface="Times New Roman" pitchFamily="18" charset="0"/>
                <a:cs typeface="Times New Roman" pitchFamily="18" charset="0"/>
              </a:rPr>
              <a:t>in this </a:t>
            </a:r>
            <a:r>
              <a:rPr lang="en-US" sz="1600" b="1" dirty="0" smtClean="0">
                <a:solidFill>
                  <a:srgbClr val="FF0000"/>
                </a:solidFill>
                <a:latin typeface="Times New Roman" pitchFamily="18" charset="0"/>
                <a:cs typeface="Times New Roman" pitchFamily="18" charset="0"/>
              </a:rPr>
              <a:t>Baseline report </a:t>
            </a:r>
          </a:p>
          <a:p>
            <a:pPr defTabSz="642915" eaLnBrk="1" fontAlgn="auto" hangingPunct="1">
              <a:spcBef>
                <a:spcPct val="20000"/>
              </a:spcBef>
              <a:spcAft>
                <a:spcPts val="0"/>
              </a:spcAft>
              <a:defRPr/>
            </a:pPr>
            <a:r>
              <a:rPr lang="en-US" sz="1600" dirty="0" smtClean="0">
                <a:solidFill>
                  <a:srgbClr val="FF0000"/>
                </a:solidFill>
                <a:latin typeface="Times New Roman" pitchFamily="18" charset="0"/>
                <a:cs typeface="Times New Roman" pitchFamily="18" charset="0"/>
              </a:rPr>
              <a:t>In total </a:t>
            </a:r>
            <a:r>
              <a:rPr lang="en-US" sz="1600" b="1" dirty="0" smtClean="0">
                <a:solidFill>
                  <a:srgbClr val="FF0000"/>
                </a:solidFill>
                <a:latin typeface="Times New Roman" pitchFamily="18" charset="0"/>
                <a:cs typeface="Times New Roman" pitchFamily="18" charset="0"/>
              </a:rPr>
              <a:t>320 </a:t>
            </a:r>
          </a:p>
          <a:p>
            <a:pPr defTabSz="642915" eaLnBrk="1" fontAlgn="auto" hangingPunct="1">
              <a:spcBef>
                <a:spcPct val="20000"/>
              </a:spcBef>
              <a:spcAft>
                <a:spcPts val="0"/>
              </a:spcAft>
              <a:defRPr/>
            </a:pPr>
            <a:r>
              <a:rPr lang="en-US" sz="1600" b="1" dirty="0" smtClean="0">
                <a:solidFill>
                  <a:srgbClr val="FF0000"/>
                </a:solidFill>
                <a:latin typeface="Times New Roman" pitchFamily="18" charset="0"/>
                <a:cs typeface="Times New Roman" pitchFamily="18" charset="0"/>
              </a:rPr>
              <a:t>“split” </a:t>
            </a:r>
            <a:r>
              <a:rPr lang="en-US" sz="1600" dirty="0" smtClean="0">
                <a:solidFill>
                  <a:srgbClr val="FF0000"/>
                </a:solidFill>
                <a:latin typeface="Times New Roman" pitchFamily="18" charset="0"/>
                <a:cs typeface="Times New Roman" pitchFamily="18" charset="0"/>
              </a:rPr>
              <a:t>indicators</a:t>
            </a:r>
          </a:p>
          <a:p>
            <a:pPr defTabSz="642915" eaLnBrk="1" fontAlgn="auto" hangingPunct="1">
              <a:spcBef>
                <a:spcPct val="20000"/>
              </a:spcBef>
              <a:spcAft>
                <a:spcPts val="0"/>
              </a:spcAft>
              <a:defRPr/>
            </a:pPr>
            <a:r>
              <a:rPr lang="en-US" sz="1600" b="1" dirty="0" smtClean="0">
                <a:solidFill>
                  <a:srgbClr val="FF0000"/>
                </a:solidFill>
                <a:latin typeface="Times New Roman" pitchFamily="18" charset="0"/>
                <a:cs typeface="Times New Roman" pitchFamily="18" charset="0"/>
              </a:rPr>
              <a:t>61% </a:t>
            </a:r>
            <a:r>
              <a:rPr lang="en-US" sz="1600" dirty="0" smtClean="0">
                <a:solidFill>
                  <a:srgbClr val="FF0000"/>
                </a:solidFill>
                <a:latin typeface="Times New Roman" pitchFamily="18" charset="0"/>
                <a:cs typeface="Times New Roman" pitchFamily="18" charset="0"/>
              </a:rPr>
              <a:t>of SDG Indicators available</a:t>
            </a:r>
            <a:endParaRPr lang="en-US"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1583412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868362"/>
          </a:xfrm>
          <a:solidFill>
            <a:srgbClr val="00B0F0"/>
          </a:solidFill>
        </p:spPr>
        <p:txBody>
          <a:bodyPr/>
          <a:lstStyle/>
          <a:p>
            <a:pPr>
              <a:defRPr/>
            </a:pPr>
            <a:r>
              <a:rPr lang="en-US" altLang="en-US" b="1" dirty="0" smtClean="0">
                <a:solidFill>
                  <a:schemeClr val="tx1"/>
                </a:solidFill>
                <a:latin typeface="Times New Roman" pitchFamily="18" charset="0"/>
                <a:cs typeface="Times New Roman" pitchFamily="18" charset="0"/>
              </a:rPr>
              <a:t>Future Step(2016—2020) </a:t>
            </a:r>
          </a:p>
        </p:txBody>
      </p:sp>
      <p:graphicFrame>
        <p:nvGraphicFramePr>
          <p:cNvPr id="4" name="Content Placeholder 3"/>
          <p:cNvGraphicFramePr>
            <a:graphicFrameLocks noGrp="1"/>
          </p:cNvGraphicFramePr>
          <p:nvPr>
            <p:ph idx="1"/>
          </p:nvPr>
        </p:nvGraphicFramePr>
        <p:xfrm>
          <a:off x="381000" y="12954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36550" y="115888"/>
            <a:ext cx="8350250" cy="900112"/>
          </a:xfrm>
          <a:solidFill>
            <a:schemeClr val="accent6">
              <a:lumMod val="75000"/>
            </a:schemeClr>
          </a:solidFill>
        </p:spPr>
        <p:txBody>
          <a:bodyPr/>
          <a:lstStyle/>
          <a:p>
            <a:pPr eaLnBrk="1" hangingPunct="1">
              <a:defRPr/>
            </a:pPr>
            <a:r>
              <a:rPr lang="en-US" b="1" dirty="0" smtClean="0">
                <a:solidFill>
                  <a:schemeClr val="tx1"/>
                </a:solidFill>
                <a:latin typeface="Times New Roman" pitchFamily="18" charset="0"/>
                <a:cs typeface="Times New Roman" pitchFamily="18" charset="0"/>
              </a:rPr>
              <a:t>Gaps</a:t>
            </a:r>
            <a:r>
              <a:rPr lang="en-US" b="1" dirty="0" smtClean="0">
                <a:solidFill>
                  <a:srgbClr val="00B050"/>
                </a:solidFill>
              </a:rPr>
              <a:t> </a:t>
            </a:r>
            <a:endParaRPr lang="th-TH" b="1" dirty="0" smtClean="0">
              <a:solidFill>
                <a:srgbClr val="00B050"/>
              </a:solidFill>
            </a:endParaRPr>
          </a:p>
        </p:txBody>
      </p:sp>
      <p:graphicFrame>
        <p:nvGraphicFramePr>
          <p:cNvPr id="6" name="Diagram 5"/>
          <p:cNvGraphicFramePr/>
          <p:nvPr/>
        </p:nvGraphicFramePr>
        <p:xfrm>
          <a:off x="336492" y="946116"/>
          <a:ext cx="8471016"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7"/>
          <p:cNvSpPr txBox="1">
            <a:spLocks noChangeArrowheads="1"/>
          </p:cNvSpPr>
          <p:nvPr/>
        </p:nvSpPr>
        <p:spPr bwMode="auto">
          <a:xfrm>
            <a:off x="920757" y="2588634"/>
            <a:ext cx="7339056" cy="584775"/>
          </a:xfrm>
          <a:prstGeom prst="rect">
            <a:avLst/>
          </a:prstGeom>
          <a:solidFill>
            <a:srgbClr val="92D050"/>
          </a:solidFill>
          <a:ln w="9525">
            <a:noFill/>
            <a:miter lim="800000"/>
            <a:headEnd/>
            <a:tailEnd/>
          </a:ln>
        </p:spPr>
        <p:txBody>
          <a:bodyPr wrap="square">
            <a:spAutoFit/>
          </a:bodyPr>
          <a:lstStyle/>
          <a:p>
            <a:pPr algn="ctr">
              <a:defRPr/>
            </a:pPr>
            <a:r>
              <a:rPr lang="en-US" altLang="en-US" sz="3200" b="1" dirty="0">
                <a:latin typeface="Times New Roman" pitchFamily="18" charset="0"/>
              </a:rPr>
              <a:t>Thank </a:t>
            </a:r>
            <a:r>
              <a:rPr lang="en-US" altLang="en-US" sz="3200" b="1" dirty="0" smtClean="0">
                <a:latin typeface="Times New Roman" pitchFamily="18" charset="0"/>
              </a:rPr>
              <a:t>you for your attention </a:t>
            </a:r>
            <a:endParaRPr lang="en-US" altLang="en-US" sz="3200" b="1"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46075" y="993753"/>
            <a:ext cx="8510588" cy="792162"/>
          </a:xfrm>
          <a:solidFill>
            <a:schemeClr val="accent6">
              <a:lumMod val="75000"/>
            </a:schemeClr>
          </a:solidFill>
        </p:spPr>
        <p:txBody>
          <a:bodyPr anchor="t"/>
          <a:lstStyle/>
          <a:p>
            <a:pPr eaLnBrk="1" hangingPunct="1">
              <a:tabLst>
                <a:tab pos="968375" algn="l"/>
                <a:tab pos="1938338" algn="l"/>
              </a:tabLst>
              <a:defRPr/>
            </a:pPr>
            <a:r>
              <a:rPr lang="en-US" sz="3200" b="1" dirty="0" smtClean="0">
                <a:solidFill>
                  <a:schemeClr val="tx1"/>
                </a:solidFill>
              </a:rPr>
              <a:t>Political</a:t>
            </a:r>
            <a:r>
              <a:rPr lang="en-US" sz="3200" b="1" dirty="0" smtClean="0">
                <a:solidFill>
                  <a:srgbClr val="008000"/>
                </a:solidFill>
              </a:rPr>
              <a:t> </a:t>
            </a:r>
            <a:r>
              <a:rPr lang="en-US" sz="3200" b="1" dirty="0" smtClean="0">
                <a:solidFill>
                  <a:schemeClr val="tx1"/>
                </a:solidFill>
              </a:rPr>
              <a:t>Guidance</a:t>
            </a:r>
            <a:r>
              <a:rPr lang="en-US" sz="3200" b="1" dirty="0" smtClean="0">
                <a:solidFill>
                  <a:srgbClr val="008000"/>
                </a:solidFill>
              </a:rPr>
              <a:t> </a:t>
            </a:r>
          </a:p>
        </p:txBody>
      </p:sp>
      <p:sp>
        <p:nvSpPr>
          <p:cNvPr id="6" name="Content Placeholder 2"/>
          <p:cNvSpPr txBox="1">
            <a:spLocks/>
          </p:cNvSpPr>
          <p:nvPr/>
        </p:nvSpPr>
        <p:spPr bwMode="auto">
          <a:xfrm>
            <a:off x="336492" y="4706979"/>
            <a:ext cx="8534400" cy="1752600"/>
          </a:xfrm>
          <a:prstGeom prst="rect">
            <a:avLst/>
          </a:prstGeom>
          <a:solidFill>
            <a:schemeClr val="bg2">
              <a:lumMod val="90000"/>
            </a:schemeClr>
          </a:solidFill>
          <a:ln/>
        </p:spPr>
        <p:style>
          <a:lnRef idx="1">
            <a:schemeClr val="accent5"/>
          </a:lnRef>
          <a:fillRef idx="2">
            <a:schemeClr val="accent5"/>
          </a:fillRef>
          <a:effectRef idx="1">
            <a:schemeClr val="accent5"/>
          </a:effectRef>
          <a:fontRef idx="minor">
            <a:schemeClr val="dk1"/>
          </a:fontRef>
        </p:style>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eaLnBrk="1" fontAlgn="auto" hangingPunct="1">
              <a:spcAft>
                <a:spcPts val="0"/>
              </a:spcAft>
              <a:buFont typeface="Arial" pitchFamily="34" charset="0"/>
              <a:buNone/>
              <a:defRPr/>
            </a:pPr>
            <a:endParaRPr lang="en-US" sz="2000" dirty="0" smtClean="0"/>
          </a:p>
          <a:p>
            <a:pPr marL="182880" indent="-182880" algn="just" eaLnBrk="1" fontAlgn="auto" hangingPunct="1">
              <a:spcAft>
                <a:spcPts val="0"/>
              </a:spcAft>
              <a:defRPr/>
            </a:pPr>
            <a:r>
              <a:rPr lang="en-US" sz="2000" dirty="0" smtClean="0"/>
              <a:t>By </a:t>
            </a:r>
            <a:r>
              <a:rPr lang="en-US" sz="2000" b="1" dirty="0" smtClean="0">
                <a:solidFill>
                  <a:srgbClr val="3333FF"/>
                </a:solidFill>
              </a:rPr>
              <a:t>Former President U </a:t>
            </a:r>
            <a:r>
              <a:rPr lang="en-US" sz="2000" b="1" dirty="0" err="1" smtClean="0">
                <a:solidFill>
                  <a:srgbClr val="3333FF"/>
                </a:solidFill>
              </a:rPr>
              <a:t>Thein</a:t>
            </a:r>
            <a:r>
              <a:rPr lang="en-US" sz="2000" b="1" dirty="0" smtClean="0">
                <a:solidFill>
                  <a:srgbClr val="3333FF"/>
                </a:solidFill>
              </a:rPr>
              <a:t> </a:t>
            </a:r>
            <a:r>
              <a:rPr lang="en-US" sz="2000" b="1" dirty="0" err="1" smtClean="0">
                <a:solidFill>
                  <a:srgbClr val="3333FF"/>
                </a:solidFill>
              </a:rPr>
              <a:t>Sein’s</a:t>
            </a:r>
            <a:r>
              <a:rPr lang="en-US" sz="2000" b="1" dirty="0" smtClean="0">
                <a:solidFill>
                  <a:srgbClr val="3333FF"/>
                </a:solidFill>
              </a:rPr>
              <a:t> </a:t>
            </a:r>
            <a:r>
              <a:rPr lang="en-US" sz="2000" dirty="0" smtClean="0"/>
              <a:t>inaugural address to </a:t>
            </a:r>
            <a:r>
              <a:rPr lang="en-US" sz="2000" dirty="0" err="1" smtClean="0"/>
              <a:t>Pyidaungsu</a:t>
            </a:r>
            <a:r>
              <a:rPr lang="en-US" sz="2000" dirty="0" smtClean="0"/>
              <a:t> </a:t>
            </a:r>
            <a:r>
              <a:rPr lang="en-US" sz="2000" dirty="0" err="1" smtClean="0"/>
              <a:t>Hluttaw</a:t>
            </a:r>
            <a:r>
              <a:rPr lang="en-US" sz="2000" dirty="0" smtClean="0"/>
              <a:t> (Union Parliament, 30 March 2012), stating “…</a:t>
            </a:r>
            <a:r>
              <a:rPr lang="en-US" sz="2000" i="1" dirty="0" smtClean="0">
                <a:solidFill>
                  <a:srgbClr val="008000"/>
                </a:solidFill>
              </a:rPr>
              <a:t>we will lay down a new policy in which we will </a:t>
            </a:r>
            <a:r>
              <a:rPr lang="en-US" sz="2000" b="1" i="1" dirty="0" smtClean="0">
                <a:solidFill>
                  <a:srgbClr val="008000"/>
                </a:solidFill>
              </a:rPr>
              <a:t>work for economic development in parallel with environmental conservation”</a:t>
            </a:r>
            <a:r>
              <a:rPr lang="en-US" sz="2000" b="1" dirty="0" smtClean="0">
                <a:solidFill>
                  <a:srgbClr val="008000"/>
                </a:solidFill>
              </a:rPr>
              <a:t> </a:t>
            </a:r>
            <a:r>
              <a:rPr lang="en-US" sz="2000" dirty="0" smtClean="0">
                <a:solidFill>
                  <a:srgbClr val="008000"/>
                </a:solidFill>
              </a:rPr>
              <a:t>.</a:t>
            </a:r>
          </a:p>
          <a:p>
            <a:pPr marL="0" indent="0" algn="just" eaLnBrk="1" fontAlgn="auto" hangingPunct="1">
              <a:spcAft>
                <a:spcPts val="0"/>
              </a:spcAft>
              <a:buFont typeface="Arial" pitchFamily="34" charset="0"/>
              <a:buNone/>
              <a:defRPr/>
            </a:pPr>
            <a:endParaRPr lang="en-US" sz="2000" dirty="0" smtClean="0">
              <a:solidFill>
                <a:srgbClr val="008000"/>
              </a:solidFill>
            </a:endParaRPr>
          </a:p>
          <a:p>
            <a:pPr marL="0" indent="0" algn="just" eaLnBrk="1" fontAlgn="auto" hangingPunct="1">
              <a:spcAft>
                <a:spcPts val="0"/>
              </a:spcAft>
              <a:buFont typeface="Wingdings 2" pitchFamily="18" charset="2"/>
              <a:buNone/>
              <a:defRPr/>
            </a:pPr>
            <a:endParaRPr lang="en-US" sz="2000" dirty="0"/>
          </a:p>
        </p:txBody>
      </p:sp>
      <p:sp>
        <p:nvSpPr>
          <p:cNvPr id="7" name="Content Placeholder 2"/>
          <p:cNvSpPr txBox="1">
            <a:spLocks/>
          </p:cNvSpPr>
          <p:nvPr/>
        </p:nvSpPr>
        <p:spPr bwMode="auto">
          <a:xfrm>
            <a:off x="336492" y="1931967"/>
            <a:ext cx="8534400" cy="2628936"/>
          </a:xfrm>
          <a:prstGeom prst="rect">
            <a:avLst/>
          </a:prstGeom>
          <a:ln/>
        </p:spPr>
        <p:style>
          <a:lnRef idx="1">
            <a:schemeClr val="accent6"/>
          </a:lnRef>
          <a:fillRef idx="2">
            <a:schemeClr val="accent6"/>
          </a:fillRef>
          <a:effectRef idx="1">
            <a:schemeClr val="accent6"/>
          </a:effectRef>
          <a:fontRef idx="minor">
            <a:schemeClr val="dk1"/>
          </a:fontRef>
        </p:style>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eaLnBrk="1" fontAlgn="auto" hangingPunct="1">
              <a:spcAft>
                <a:spcPts val="0"/>
              </a:spcAft>
              <a:buFont typeface="Arial" pitchFamily="34" charset="0"/>
              <a:buNone/>
              <a:defRPr/>
            </a:pPr>
            <a:endParaRPr lang="en-US" sz="2000" dirty="0" smtClean="0"/>
          </a:p>
          <a:p>
            <a:pPr marL="182880" indent="-182880" algn="just" eaLnBrk="1" fontAlgn="auto" hangingPunct="1">
              <a:spcAft>
                <a:spcPts val="0"/>
              </a:spcAft>
              <a:defRPr/>
            </a:pPr>
            <a:r>
              <a:rPr lang="en-US" sz="2000" dirty="0" smtClean="0"/>
              <a:t>By </a:t>
            </a:r>
            <a:r>
              <a:rPr lang="en-US" sz="2000" b="1" dirty="0" smtClean="0">
                <a:solidFill>
                  <a:srgbClr val="0000CC"/>
                </a:solidFill>
              </a:rPr>
              <a:t>NLD’s Chairperson </a:t>
            </a:r>
            <a:r>
              <a:rPr lang="en-US" sz="2000" b="1" dirty="0" err="1" smtClean="0">
                <a:solidFill>
                  <a:srgbClr val="0000CC"/>
                </a:solidFill>
              </a:rPr>
              <a:t>Daw</a:t>
            </a:r>
            <a:r>
              <a:rPr lang="en-US" sz="2000" b="1" dirty="0" smtClean="0">
                <a:solidFill>
                  <a:srgbClr val="0000CC"/>
                </a:solidFill>
              </a:rPr>
              <a:t> </a:t>
            </a:r>
            <a:r>
              <a:rPr lang="en-US" sz="2000" b="1" dirty="0" err="1" smtClean="0">
                <a:solidFill>
                  <a:srgbClr val="0000CC"/>
                </a:solidFill>
              </a:rPr>
              <a:t>Aung</a:t>
            </a:r>
            <a:r>
              <a:rPr lang="en-US" sz="2000" b="1" dirty="0" smtClean="0">
                <a:solidFill>
                  <a:srgbClr val="0000CC"/>
                </a:solidFill>
              </a:rPr>
              <a:t> San </a:t>
            </a:r>
            <a:r>
              <a:rPr lang="en-US" sz="2000" b="1" dirty="0" err="1" smtClean="0">
                <a:solidFill>
                  <a:srgbClr val="0000CC"/>
                </a:solidFill>
              </a:rPr>
              <a:t>Suu</a:t>
            </a:r>
            <a:r>
              <a:rPr lang="en-US" sz="2000" b="1" dirty="0" smtClean="0">
                <a:solidFill>
                  <a:srgbClr val="0000CC"/>
                </a:solidFill>
              </a:rPr>
              <a:t> </a:t>
            </a:r>
            <a:r>
              <a:rPr lang="en-US" sz="2000" b="1" dirty="0" err="1" smtClean="0">
                <a:solidFill>
                  <a:srgbClr val="0000CC"/>
                </a:solidFill>
              </a:rPr>
              <a:t>Kyi</a:t>
            </a:r>
            <a:r>
              <a:rPr lang="en-US" sz="2000" b="1" dirty="0" smtClean="0">
                <a:solidFill>
                  <a:srgbClr val="0000CC"/>
                </a:solidFill>
              </a:rPr>
              <a:t> 2015 </a:t>
            </a:r>
            <a:r>
              <a:rPr lang="en-US" sz="2000" dirty="0" smtClean="0"/>
              <a:t>Election Manifesto, stating “…</a:t>
            </a:r>
            <a:r>
              <a:rPr lang="en-US" sz="2000" i="1" dirty="0" smtClean="0"/>
              <a:t>Where there is natural resource extraction and usage, we will lay down appropriate methods so as </a:t>
            </a:r>
            <a:r>
              <a:rPr lang="en-US" sz="2000" b="1" i="1" dirty="0" smtClean="0">
                <a:solidFill>
                  <a:srgbClr val="008000"/>
                </a:solidFill>
              </a:rPr>
              <a:t>to avoid environmental and ecological damage”</a:t>
            </a:r>
            <a:r>
              <a:rPr lang="en-US" sz="2000" dirty="0" smtClean="0">
                <a:solidFill>
                  <a:srgbClr val="008000"/>
                </a:solidFill>
              </a:rPr>
              <a:t> </a:t>
            </a:r>
          </a:p>
          <a:p>
            <a:pPr marL="182880" indent="-182880" algn="just" eaLnBrk="1" fontAlgn="auto" hangingPunct="1">
              <a:spcAft>
                <a:spcPts val="0"/>
              </a:spcAft>
              <a:defRPr/>
            </a:pPr>
            <a:r>
              <a:rPr lang="en-US" sz="2000" dirty="0" smtClean="0">
                <a:solidFill>
                  <a:srgbClr val="008000"/>
                </a:solidFill>
              </a:rPr>
              <a:t>“…</a:t>
            </a:r>
            <a:r>
              <a:rPr lang="en-US" sz="2000" i="1" dirty="0" smtClean="0">
                <a:solidFill>
                  <a:srgbClr val="008000"/>
                </a:solidFill>
              </a:rPr>
              <a:t>We will enact </a:t>
            </a:r>
            <a:r>
              <a:rPr lang="en-US" sz="2000" b="1" i="1" dirty="0" smtClean="0">
                <a:solidFill>
                  <a:srgbClr val="008000"/>
                </a:solidFill>
              </a:rPr>
              <a:t>legislation to assess and evaluate the </a:t>
            </a:r>
            <a:r>
              <a:rPr lang="en-US" sz="2000" b="1" i="1" dirty="0" smtClean="0"/>
              <a:t>risks of environmental harm</a:t>
            </a:r>
            <a:r>
              <a:rPr lang="en-US" sz="2000" i="1" dirty="0" smtClean="0"/>
              <a:t> resulting from domestic and international investment.”</a:t>
            </a:r>
          </a:p>
          <a:p>
            <a:pPr marL="0" indent="0" algn="just" eaLnBrk="1" fontAlgn="auto" hangingPunct="1">
              <a:spcAft>
                <a:spcPts val="0"/>
              </a:spcAft>
              <a:buFont typeface="Wingdings 2" pitchFamily="18" charset="2"/>
              <a:buNone/>
              <a:defRPr/>
            </a:pPr>
            <a:endParaRPr lang="en-US" sz="2000" i="1" dirty="0"/>
          </a:p>
        </p:txBody>
      </p:sp>
      <p:sp>
        <p:nvSpPr>
          <p:cNvPr id="9" name="Title 1"/>
          <p:cNvSpPr txBox="1">
            <a:spLocks/>
          </p:cNvSpPr>
          <p:nvPr/>
        </p:nvSpPr>
        <p:spPr bwMode="auto">
          <a:xfrm>
            <a:off x="0" y="179343"/>
            <a:ext cx="8510588" cy="792162"/>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968375" algn="l"/>
                <a:tab pos="1938338" algn="l"/>
              </a:tabLst>
              <a:defRPr/>
            </a:pPr>
            <a:r>
              <a:rPr lang="en-US" sz="3200" b="1" dirty="0" smtClean="0">
                <a:latin typeface="+mj-lt"/>
                <a:ea typeface="+mj-ea"/>
                <a:cs typeface="+mj-cs"/>
              </a:rPr>
              <a:t>Environmental Mainstreaming</a:t>
            </a:r>
            <a:r>
              <a:rPr kumimoji="0" lang="en-US" sz="3200" b="1" i="0" u="none" strike="noStrike" kern="1200" cap="none" spc="0" normalizeH="0" baseline="0" noProof="0" dirty="0" smtClean="0">
                <a:ln>
                  <a:noFill/>
                </a:ln>
                <a:solidFill>
                  <a:srgbClr val="008000"/>
                </a:solidFill>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304800" y="4013208"/>
            <a:ext cx="8686800" cy="2749471"/>
          </a:xfrm>
          <a:prstGeom prst="rect">
            <a:avLst/>
          </a:prstGeom>
          <a:solidFill>
            <a:schemeClr val="accent3">
              <a:lumMod val="20000"/>
              <a:lumOff val="80000"/>
            </a:schemeClr>
          </a:solidFill>
          <a:ln>
            <a:noFill/>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50838" indent="-350838" algn="just" eaLnBrk="1" hangingPunct="1">
              <a:lnSpc>
                <a:spcPct val="130000"/>
              </a:lnSpc>
              <a:spcBef>
                <a:spcPct val="0"/>
              </a:spcBef>
              <a:spcAft>
                <a:spcPts val="1000"/>
              </a:spcAft>
              <a:buFont typeface="Wingdings" panose="05000000000000000000" pitchFamily="2" charset="2"/>
              <a:buChar char="v"/>
              <a:defRPr/>
            </a:pPr>
            <a:r>
              <a:rPr lang="en-US" altLang="en-US" sz="2000" dirty="0" smtClean="0">
                <a:latin typeface="Myanmar3" pitchFamily="18" charset="0"/>
                <a:cs typeface="Myanmar3" pitchFamily="18" charset="0"/>
              </a:rPr>
              <a:t>To conserve and protect natural resources of the country</a:t>
            </a:r>
          </a:p>
          <a:p>
            <a:pPr marL="342900" indent="-342900" algn="just" eaLnBrk="1" hangingPunct="1">
              <a:lnSpc>
                <a:spcPct val="130000"/>
              </a:lnSpc>
              <a:spcBef>
                <a:spcPct val="0"/>
              </a:spcBef>
              <a:spcAft>
                <a:spcPts val="1000"/>
              </a:spcAft>
              <a:buFont typeface="Wingdings" pitchFamily="2" charset="2"/>
              <a:buChar char="v"/>
              <a:defRPr/>
            </a:pPr>
            <a:r>
              <a:rPr lang="en-US" altLang="en-US" sz="2000" dirty="0" smtClean="0">
                <a:latin typeface="Myanmar3" pitchFamily="18" charset="0"/>
                <a:cs typeface="Myanmar3" pitchFamily="18" charset="0"/>
              </a:rPr>
              <a:t> To extract and utilize the country’s natural resources in a sustainable manner so that they can be inherited and transferred from one generation to another</a:t>
            </a:r>
          </a:p>
          <a:p>
            <a:pPr marL="342900" indent="-342900" algn="just" eaLnBrk="1" hangingPunct="1">
              <a:lnSpc>
                <a:spcPct val="130000"/>
              </a:lnSpc>
              <a:spcBef>
                <a:spcPct val="0"/>
              </a:spcBef>
              <a:spcAft>
                <a:spcPts val="1000"/>
              </a:spcAft>
              <a:buFont typeface="Wingdings" pitchFamily="2" charset="2"/>
              <a:buChar char="v"/>
              <a:defRPr/>
            </a:pPr>
            <a:r>
              <a:rPr lang="en-US" altLang="en-US" sz="2000" dirty="0" smtClean="0">
                <a:latin typeface="Myanmar3" pitchFamily="18" charset="0"/>
                <a:cs typeface="Myanmar3" pitchFamily="18" charset="0"/>
              </a:rPr>
              <a:t>To create harmony of environmental conservation and implementation of development projects in a balanced manner</a:t>
            </a:r>
            <a:endParaRPr lang="my-MM" altLang="en-US" sz="2000" b="1" dirty="0" smtClean="0">
              <a:solidFill>
                <a:srgbClr val="007A37"/>
              </a:solidFill>
              <a:effectLst>
                <a:outerShdw blurRad="38100" dist="38100" dir="2700000" algn="tl">
                  <a:srgbClr val="000000">
                    <a:alpha val="43137"/>
                  </a:srgbClr>
                </a:outerShdw>
              </a:effectLst>
              <a:latin typeface="Myanmar3" pitchFamily="18" charset="0"/>
              <a:cs typeface="Myanmar3" pitchFamily="18" charset="0"/>
            </a:endParaRPr>
          </a:p>
        </p:txBody>
      </p:sp>
      <p:sp>
        <p:nvSpPr>
          <p:cNvPr id="39939" name="TextBox 2"/>
          <p:cNvSpPr txBox="1">
            <a:spLocks noChangeArrowheads="1"/>
          </p:cNvSpPr>
          <p:nvPr/>
        </p:nvSpPr>
        <p:spPr bwMode="auto">
          <a:xfrm>
            <a:off x="0" y="3392487"/>
            <a:ext cx="9144000" cy="600164"/>
          </a:xfrm>
          <a:prstGeom prst="rect">
            <a:avLst/>
          </a:prstGeom>
          <a:solidFill>
            <a:srgbClr val="FFFF00"/>
          </a:solidFill>
          <a:ln w="9525">
            <a:noFill/>
            <a:miter lim="800000"/>
            <a:headEnd/>
            <a:tailEnd/>
          </a:ln>
        </p:spPr>
        <p:txBody>
          <a:bodyPr anchor="ctr">
            <a:spAutoFit/>
          </a:bodyPr>
          <a:lstStyle/>
          <a:p>
            <a:pPr algn="ctr">
              <a:lnSpc>
                <a:spcPct val="150000"/>
              </a:lnSpc>
            </a:pPr>
            <a:r>
              <a:rPr lang="en-US" altLang="en-US" sz="2400" b="1" dirty="0" smtClean="0">
                <a:latin typeface="Myanmar3" pitchFamily="18" charset="0"/>
                <a:cs typeface="Myanmar3" pitchFamily="18" charset="0"/>
              </a:rPr>
              <a:t>Ministry’s Vision </a:t>
            </a:r>
            <a:endParaRPr lang="en-US" altLang="en-US" sz="2400" dirty="0">
              <a:latin typeface="Myanmar3" pitchFamily="18" charset="0"/>
              <a:cs typeface="Myanmar3" pitchFamily="18" charset="0"/>
            </a:endParaRPr>
          </a:p>
        </p:txBody>
      </p:sp>
      <p:sp>
        <p:nvSpPr>
          <p:cNvPr id="5" name="Title 1"/>
          <p:cNvSpPr txBox="1">
            <a:spLocks/>
          </p:cNvSpPr>
          <p:nvPr/>
        </p:nvSpPr>
        <p:spPr bwMode="auto">
          <a:xfrm>
            <a:off x="323850" y="288882"/>
            <a:ext cx="8586788" cy="684213"/>
          </a:xfrm>
          <a:prstGeom prst="rect">
            <a:avLst/>
          </a:prstGeom>
          <a:solidFill>
            <a:schemeClr val="accent6">
              <a:lumMod val="75000"/>
            </a:schemeClr>
          </a:solidFill>
          <a:ln w="9525">
            <a:noFill/>
            <a:miter lim="800000"/>
            <a:headEnd/>
            <a:tailEnd/>
          </a:ln>
        </p:spPr>
        <p:txBody>
          <a:bodyPr lIns="0" rIns="0" bIns="0"/>
          <a:lstStyle/>
          <a:p>
            <a:pPr eaLnBrk="1" hangingPunct="1">
              <a:defRPr/>
            </a:pPr>
            <a:r>
              <a:rPr lang="en-US" altLang="en-US" sz="3600" b="1" dirty="0" smtClean="0">
                <a:solidFill>
                  <a:srgbClr val="006600"/>
                </a:solidFill>
                <a:latin typeface="Calibri" pitchFamily="34" charset="0"/>
                <a:cs typeface="Arial" pitchFamily="34" charset="0"/>
              </a:rPr>
              <a:t>State Constitutional </a:t>
            </a:r>
            <a:r>
              <a:rPr lang="en-US" altLang="en-US" sz="3600" b="1" dirty="0">
                <a:solidFill>
                  <a:srgbClr val="006600"/>
                </a:solidFill>
                <a:latin typeface="Calibri" pitchFamily="34" charset="0"/>
                <a:cs typeface="Arial" pitchFamily="34" charset="0"/>
              </a:rPr>
              <a:t>policy guidance  </a:t>
            </a:r>
          </a:p>
        </p:txBody>
      </p:sp>
      <p:sp>
        <p:nvSpPr>
          <p:cNvPr id="6" name="TextBox 4"/>
          <p:cNvSpPr txBox="1">
            <a:spLocks noChangeArrowheads="1"/>
          </p:cNvSpPr>
          <p:nvPr/>
        </p:nvSpPr>
        <p:spPr bwMode="auto">
          <a:xfrm>
            <a:off x="168335" y="1055656"/>
            <a:ext cx="8785225" cy="2123658"/>
          </a:xfrm>
          <a:prstGeom prst="rect">
            <a:avLst/>
          </a:prstGeom>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defRPr/>
            </a:pPr>
            <a:r>
              <a:rPr lang="en-US" altLang="en-US" sz="2200" b="1" dirty="0">
                <a:solidFill>
                  <a:srgbClr val="0000CC"/>
                </a:solidFill>
              </a:rPr>
              <a:t>Political guidance</a:t>
            </a:r>
            <a:r>
              <a:rPr lang="en-US" altLang="en-US" sz="2200" dirty="0"/>
              <a:t>: Environmental sustainability as a key prerequisite for sustainable economic development.</a:t>
            </a:r>
          </a:p>
          <a:p>
            <a:pPr marL="698500" algn="just">
              <a:defRPr/>
            </a:pPr>
            <a:r>
              <a:rPr lang="en-US" altLang="en-US" sz="2200" b="1" dirty="0">
                <a:solidFill>
                  <a:srgbClr val="0000CC"/>
                </a:solidFill>
              </a:rPr>
              <a:t>National Constitution (2008): </a:t>
            </a:r>
            <a:r>
              <a:rPr lang="en-US" altLang="en-US" sz="2200" dirty="0"/>
              <a:t>“The Union shall protect and conserve natural environment” “Every citizen has the duty to assist the Union in carrying out the environment conservation”</a:t>
            </a:r>
          </a:p>
          <a:p>
            <a:pPr algn="just">
              <a:defRPr/>
            </a:pPr>
            <a:endParaRPr lang="en-US" altLang="en-US" sz="2200" dirty="0">
              <a:solidFill>
                <a:srgbClr val="0000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3850" y="368300"/>
            <a:ext cx="8586788" cy="684213"/>
          </a:xfrm>
          <a:solidFill>
            <a:schemeClr val="accent6">
              <a:lumMod val="75000"/>
            </a:schemeClr>
          </a:solidFill>
        </p:spPr>
        <p:txBody>
          <a:bodyPr anchor="t"/>
          <a:lstStyle/>
          <a:p>
            <a:pPr>
              <a:defRPr/>
            </a:pPr>
            <a:r>
              <a:rPr lang="en-US" altLang="en-US" sz="4400" b="1" dirty="0" smtClean="0">
                <a:solidFill>
                  <a:srgbClr val="006600"/>
                </a:solidFill>
              </a:rPr>
              <a:t>Environmental Policy 1994</a:t>
            </a:r>
          </a:p>
        </p:txBody>
      </p:sp>
      <p:sp>
        <p:nvSpPr>
          <p:cNvPr id="11267" name="Content Placeholder 2"/>
          <p:cNvSpPr>
            <a:spLocks noGrp="1"/>
          </p:cNvSpPr>
          <p:nvPr>
            <p:ph idx="1"/>
          </p:nvPr>
        </p:nvSpPr>
        <p:spPr>
          <a:xfrm>
            <a:off x="-107950" y="1125538"/>
            <a:ext cx="8999538" cy="4975225"/>
          </a:xfrm>
        </p:spPr>
        <p:txBody>
          <a:bodyPr/>
          <a:lstStyle/>
          <a:p>
            <a:pPr marL="635000" algn="just">
              <a:buFont typeface="Wingdings" pitchFamily="2" charset="2"/>
              <a:buChar char="§"/>
              <a:defRPr/>
            </a:pPr>
            <a:r>
              <a:rPr lang="en-US" altLang="en-US" dirty="0" smtClean="0"/>
              <a:t> </a:t>
            </a:r>
            <a:r>
              <a:rPr lang="en-US" altLang="en-US" i="1" dirty="0" smtClean="0"/>
              <a:t>To harmony and balance between these through the </a:t>
            </a:r>
            <a:r>
              <a:rPr lang="en-US" altLang="en-US" b="1" i="1" dirty="0" smtClean="0">
                <a:solidFill>
                  <a:srgbClr val="0000CC"/>
                </a:solidFill>
              </a:rPr>
              <a:t>integration of environmental </a:t>
            </a:r>
            <a:r>
              <a:rPr lang="en-US" altLang="en-US" i="1" dirty="0" smtClean="0"/>
              <a:t>considerations into </a:t>
            </a:r>
            <a:r>
              <a:rPr lang="en-US" altLang="en-US" b="1" i="1" dirty="0" smtClean="0">
                <a:solidFill>
                  <a:srgbClr val="0000CC"/>
                </a:solidFill>
              </a:rPr>
              <a:t>the development process </a:t>
            </a:r>
            <a:r>
              <a:rPr lang="en-US" altLang="en-US" i="1" dirty="0" smtClean="0"/>
              <a:t>to enhance the quality of the life of all its citizens.</a:t>
            </a:r>
            <a:endParaRPr lang="en-US" altLang="en-US" i="1" dirty="0"/>
          </a:p>
          <a:p>
            <a:pPr marL="635000" algn="just">
              <a:buFont typeface="Wingdings" pitchFamily="2" charset="2"/>
              <a:buChar char="§"/>
              <a:defRPr/>
            </a:pPr>
            <a:r>
              <a:rPr lang="en-US" altLang="en-US" i="1" dirty="0" smtClean="0"/>
              <a:t>It is the </a:t>
            </a:r>
            <a:r>
              <a:rPr lang="en-US" altLang="en-US" b="1" i="1" dirty="0" smtClean="0">
                <a:solidFill>
                  <a:srgbClr val="0000CC"/>
                </a:solidFill>
              </a:rPr>
              <a:t>responsibility of the State and every citizen</a:t>
            </a:r>
            <a:r>
              <a:rPr lang="en-US" altLang="en-US" i="1" dirty="0" smtClean="0"/>
              <a:t> to preserve its natural resources in the interest of present and future generation. </a:t>
            </a:r>
            <a:endParaRPr lang="en-US" altLang="en-US" i="1" dirty="0"/>
          </a:p>
          <a:p>
            <a:pPr marL="635000" algn="just">
              <a:buFont typeface="Wingdings" pitchFamily="2" charset="2"/>
              <a:buChar char="§"/>
              <a:defRPr/>
            </a:pPr>
            <a:r>
              <a:rPr lang="en-US" altLang="en-US" b="1" i="1" dirty="0" smtClean="0">
                <a:solidFill>
                  <a:srgbClr val="0000CC"/>
                </a:solidFill>
              </a:rPr>
              <a:t>Environmental protection </a:t>
            </a:r>
            <a:r>
              <a:rPr lang="en-US" altLang="en-US" i="1" dirty="0" smtClean="0"/>
              <a:t>should always be the </a:t>
            </a:r>
            <a:r>
              <a:rPr lang="en-US" altLang="en-US" b="1" i="1" dirty="0" smtClean="0">
                <a:solidFill>
                  <a:srgbClr val="0000CC"/>
                </a:solidFill>
              </a:rPr>
              <a:t>primary objective </a:t>
            </a:r>
            <a:r>
              <a:rPr lang="en-US" altLang="en-US" i="1" dirty="0" smtClean="0"/>
              <a:t>in seeking development</a:t>
            </a:r>
            <a:r>
              <a:rPr lang="en-US" altLang="en-US" b="1" i="1" dirty="0" smtClean="0">
                <a:solidFill>
                  <a:srgbClr val="0000CC"/>
                </a:solidFill>
              </a:rPr>
              <a:t>.</a:t>
            </a:r>
            <a:r>
              <a:rPr lang="en-US" altLang="en-US" i="1" dirty="0" smtClean="0">
                <a:solidFill>
                  <a:srgbClr val="0000CC"/>
                </a:solidFill>
              </a:rPr>
              <a:t>"</a:t>
            </a:r>
            <a:r>
              <a:rPr lang="en-US" altLang="en-US" dirty="0" smtClean="0"/>
              <a:t> </a:t>
            </a:r>
          </a:p>
          <a:p>
            <a:pPr algn="just">
              <a:defRPr/>
            </a:pP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4"/>
          <p:cNvSpPr txBox="1">
            <a:spLocks noChangeArrowheads="1"/>
          </p:cNvSpPr>
          <p:nvPr/>
        </p:nvSpPr>
        <p:spPr bwMode="auto">
          <a:xfrm>
            <a:off x="304800" y="1665288"/>
            <a:ext cx="8480425" cy="2678112"/>
          </a:xfrm>
          <a:prstGeom prst="rect">
            <a:avLst/>
          </a:prstGeom>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defRPr/>
            </a:pPr>
            <a:r>
              <a:rPr lang="en-US" altLang="en-US" sz="2400" b="1" dirty="0">
                <a:solidFill>
                  <a:srgbClr val="0000CC"/>
                </a:solidFill>
              </a:rPr>
              <a:t>Political guidance</a:t>
            </a:r>
            <a:r>
              <a:rPr lang="en-US" altLang="en-US" sz="2400" dirty="0"/>
              <a:t>: Environmental sustainability as a key prerequisite for sustainable economic development.</a:t>
            </a:r>
          </a:p>
          <a:p>
            <a:pPr marL="698500" algn="just">
              <a:defRPr/>
            </a:pPr>
            <a:r>
              <a:rPr lang="en-US" altLang="en-US" sz="2400" b="1" dirty="0">
                <a:solidFill>
                  <a:srgbClr val="0000CC"/>
                </a:solidFill>
              </a:rPr>
              <a:t>National Constitution (2008): </a:t>
            </a:r>
            <a:r>
              <a:rPr lang="en-US" altLang="en-US" sz="2400" dirty="0"/>
              <a:t>“The Union shall protect and conserve natural environment” “Every citizen has the duty to assist the Union in carrying out the environment conservation”</a:t>
            </a:r>
          </a:p>
          <a:p>
            <a:pPr algn="just">
              <a:defRPr/>
            </a:pPr>
            <a:endParaRPr lang="en-US" altLang="en-US" sz="2400" dirty="0">
              <a:solidFill>
                <a:srgbClr val="0000CC"/>
              </a:solidFill>
            </a:endParaRPr>
          </a:p>
        </p:txBody>
      </p:sp>
      <p:sp>
        <p:nvSpPr>
          <p:cNvPr id="14340" name="Title 1"/>
          <p:cNvSpPr txBox="1">
            <a:spLocks/>
          </p:cNvSpPr>
          <p:nvPr/>
        </p:nvSpPr>
        <p:spPr bwMode="auto">
          <a:xfrm>
            <a:off x="323850" y="368300"/>
            <a:ext cx="8586788" cy="684213"/>
          </a:xfrm>
          <a:prstGeom prst="rect">
            <a:avLst/>
          </a:prstGeom>
          <a:solidFill>
            <a:srgbClr val="92D050"/>
          </a:solidFill>
          <a:ln w="9525">
            <a:noFill/>
            <a:miter lim="800000"/>
            <a:headEnd/>
            <a:tailEnd/>
          </a:ln>
        </p:spPr>
        <p:txBody>
          <a:bodyPr lIns="0" rIns="0" bIns="0"/>
          <a:lstStyle/>
          <a:p>
            <a:pPr eaLnBrk="1" hangingPunct="1">
              <a:defRPr/>
            </a:pPr>
            <a:r>
              <a:rPr lang="en-US" altLang="en-US" sz="3600" b="1" dirty="0">
                <a:solidFill>
                  <a:srgbClr val="006600"/>
                </a:solidFill>
                <a:latin typeface="Calibri" pitchFamily="34" charset="0"/>
                <a:cs typeface="Arial" pitchFamily="34" charset="0"/>
              </a:rPr>
              <a:t>Enabling State </a:t>
            </a:r>
            <a:r>
              <a:rPr lang="en-US" altLang="en-US" sz="3600" b="1" dirty="0" smtClean="0">
                <a:solidFill>
                  <a:srgbClr val="006600"/>
                </a:solidFill>
                <a:latin typeface="Calibri" pitchFamily="34" charset="0"/>
                <a:cs typeface="Arial" pitchFamily="34" charset="0"/>
              </a:rPr>
              <a:t>Constitutional </a:t>
            </a:r>
            <a:r>
              <a:rPr lang="en-US" altLang="en-US" sz="3600" b="1" dirty="0">
                <a:solidFill>
                  <a:srgbClr val="006600"/>
                </a:solidFill>
                <a:latin typeface="Calibri" pitchFamily="34" charset="0"/>
                <a:cs typeface="Arial" pitchFamily="34" charset="0"/>
              </a:rPr>
              <a:t>policy guidance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444500" y="800100"/>
            <a:ext cx="873125" cy="1189038"/>
          </a:xfrm>
          <a:prstGeom prst="rect">
            <a:avLst/>
          </a:prstGeom>
          <a:noFill/>
          <a:ln w="9525">
            <a:noFill/>
            <a:miter lim="800000"/>
            <a:headEnd/>
            <a:tailEnd/>
          </a:ln>
        </p:spPr>
      </p:pic>
      <p:sp>
        <p:nvSpPr>
          <p:cNvPr id="15363" name="Title 1"/>
          <p:cNvSpPr>
            <a:spLocks noGrp="1"/>
          </p:cNvSpPr>
          <p:nvPr>
            <p:ph type="title"/>
          </p:nvPr>
        </p:nvSpPr>
        <p:spPr>
          <a:xfrm>
            <a:off x="457200" y="179388"/>
            <a:ext cx="8229600" cy="1143000"/>
          </a:xfrm>
          <a:solidFill>
            <a:schemeClr val="accent6">
              <a:lumMod val="75000"/>
            </a:schemeClr>
          </a:solidFill>
        </p:spPr>
        <p:txBody>
          <a:bodyPr/>
          <a:lstStyle/>
          <a:p>
            <a:pPr algn="ctr">
              <a:defRPr/>
            </a:pPr>
            <a:r>
              <a:rPr lang="en-US" altLang="en-US" sz="4000" b="1" dirty="0" smtClean="0">
                <a:solidFill>
                  <a:schemeClr val="tx1"/>
                </a:solidFill>
                <a:latin typeface="Times New Roman" pitchFamily="18" charset="0"/>
                <a:cs typeface="Times New Roman" pitchFamily="18" charset="0"/>
              </a:rPr>
              <a:t>Mainstreaming: National Framework Guidance (NCDP-2015)</a:t>
            </a:r>
          </a:p>
        </p:txBody>
      </p:sp>
      <p:pic>
        <p:nvPicPr>
          <p:cNvPr id="12292" name="Picture 2"/>
          <p:cNvPicPr>
            <a:picLocks noGrp="1" noChangeAspect="1" noChangeArrowheads="1"/>
          </p:cNvPicPr>
          <p:nvPr>
            <p:ph idx="1"/>
          </p:nvPr>
        </p:nvPicPr>
        <p:blipFill>
          <a:blip r:embed="rId3"/>
          <a:srcRect/>
          <a:stretch>
            <a:fillRect/>
          </a:stretch>
        </p:blipFill>
        <p:spPr>
          <a:xfrm>
            <a:off x="1022350" y="1665288"/>
            <a:ext cx="8121650" cy="5192712"/>
          </a:xfrm>
          <a:noFill/>
        </p:spPr>
      </p:pic>
      <p:sp>
        <p:nvSpPr>
          <p:cNvPr id="2" name="Right Arrow 1"/>
          <p:cNvSpPr/>
          <p:nvPr/>
        </p:nvSpPr>
        <p:spPr>
          <a:xfrm rot="7510183">
            <a:off x="8343900" y="3546475"/>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4"/>
          <p:cNvSpPr txBox="1">
            <a:spLocks noChangeArrowheads="1"/>
          </p:cNvSpPr>
          <p:nvPr/>
        </p:nvSpPr>
        <p:spPr bwMode="auto">
          <a:xfrm>
            <a:off x="304800" y="1665288"/>
            <a:ext cx="8480425" cy="489426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gn="just">
              <a:buFont typeface="Arial" pitchFamily="34" charset="0"/>
              <a:buChar char="•"/>
              <a:defRPr/>
            </a:pPr>
            <a:r>
              <a:rPr lang="en-US" altLang="en-US" sz="2400" b="1" dirty="0">
                <a:solidFill>
                  <a:srgbClr val="0000CC"/>
                </a:solidFill>
              </a:rPr>
              <a:t>Managing the environment and natural resources</a:t>
            </a:r>
            <a:r>
              <a:rPr lang="en-US" altLang="en-US" sz="2400" dirty="0"/>
              <a:t>, such as land, forests, water and coastal ecosystems in a sustainable manner, </a:t>
            </a:r>
          </a:p>
          <a:p>
            <a:pPr marL="342900" indent="-342900" algn="just">
              <a:buFont typeface="Arial" pitchFamily="34" charset="0"/>
              <a:buChar char="•"/>
              <a:defRPr/>
            </a:pPr>
            <a:r>
              <a:rPr lang="en-US" altLang="en-US" sz="2400" b="1" dirty="0">
                <a:solidFill>
                  <a:srgbClr val="0000CC"/>
                </a:solidFill>
              </a:rPr>
              <a:t>Promoting sustainable and transparent investments </a:t>
            </a:r>
            <a:r>
              <a:rPr lang="en-US" altLang="en-US" sz="2400" dirty="0"/>
              <a:t>in oil and gas production, mineral extraction, hydro-power, infrastructure and agriculture in ways that sustain the resource base and benefit the local and national population as a whole; </a:t>
            </a:r>
          </a:p>
          <a:p>
            <a:pPr marL="342900" indent="-342900" algn="just">
              <a:buFont typeface="Arial" pitchFamily="34" charset="0"/>
              <a:buChar char="•"/>
              <a:defRPr/>
            </a:pPr>
            <a:r>
              <a:rPr lang="en-US" altLang="en-US" sz="2400" b="1" dirty="0">
                <a:solidFill>
                  <a:srgbClr val="FF0000"/>
                </a:solidFill>
              </a:rPr>
              <a:t>Reducing environmental health risks from air and water pollution</a:t>
            </a:r>
            <a:r>
              <a:rPr lang="en-US" altLang="en-US" sz="2400" dirty="0">
                <a:solidFill>
                  <a:srgbClr val="FF0000"/>
                </a:solidFill>
              </a:rPr>
              <a:t> </a:t>
            </a:r>
            <a:r>
              <a:rPr lang="en-US" altLang="en-US" sz="2400" dirty="0"/>
              <a:t>with improved access to energy, water and sanitation; </a:t>
            </a:r>
          </a:p>
          <a:p>
            <a:pPr marL="342900" indent="-342900" algn="just">
              <a:buFont typeface="Arial" pitchFamily="34" charset="0"/>
              <a:buChar char="•"/>
              <a:defRPr/>
            </a:pPr>
            <a:r>
              <a:rPr lang="en-US" altLang="en-US" sz="2400" b="1" dirty="0">
                <a:solidFill>
                  <a:srgbClr val="0000CC"/>
                </a:solidFill>
              </a:rPr>
              <a:t>Reducing vulnerability to climate change </a:t>
            </a:r>
            <a:r>
              <a:rPr lang="en-US" altLang="en-US" sz="2400" dirty="0"/>
              <a:t>related disasters and impacts </a:t>
            </a:r>
          </a:p>
        </p:txBody>
      </p:sp>
      <p:sp>
        <p:nvSpPr>
          <p:cNvPr id="16390" name="Title 1"/>
          <p:cNvSpPr txBox="1">
            <a:spLocks/>
          </p:cNvSpPr>
          <p:nvPr/>
        </p:nvSpPr>
        <p:spPr bwMode="auto">
          <a:xfrm>
            <a:off x="300038" y="179388"/>
            <a:ext cx="8586787" cy="1131887"/>
          </a:xfrm>
          <a:prstGeom prst="rect">
            <a:avLst/>
          </a:prstGeom>
          <a:solidFill>
            <a:schemeClr val="accent6">
              <a:lumMod val="75000"/>
            </a:schemeClr>
          </a:solidFill>
          <a:ln w="9525">
            <a:noFill/>
            <a:miter lim="800000"/>
            <a:headEnd/>
            <a:tailEnd/>
          </a:ln>
        </p:spPr>
        <p:txBody>
          <a:bodyPr lIns="0" rIns="0" bIns="0"/>
          <a:lstStyle/>
          <a:p>
            <a:pPr eaLnBrk="1" hangingPunct="1">
              <a:defRPr/>
            </a:pPr>
            <a:r>
              <a:rPr lang="en-US" altLang="en-US" sz="3200" b="1" dirty="0">
                <a:cs typeface="Arial" pitchFamily="34" charset="0"/>
              </a:rPr>
              <a:t>Key strategic principles for the Environmental Safeguards (NCDP 2015)</a:t>
            </a:r>
            <a:endParaRPr lang="en-US" altLang="en-US" sz="3200" b="1" dirty="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14535</TotalTime>
  <Words>2308</Words>
  <Application>Microsoft Office PowerPoint</Application>
  <PresentationFormat>On-screen Show (4:3)</PresentationFormat>
  <Paragraphs>424</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Slide 1</vt:lpstr>
      <vt:lpstr>Outlines</vt:lpstr>
      <vt:lpstr>Slide 3</vt:lpstr>
      <vt:lpstr>Political Guidance </vt:lpstr>
      <vt:lpstr>Slide 5</vt:lpstr>
      <vt:lpstr>Environmental Policy 1994</vt:lpstr>
      <vt:lpstr>Slide 7</vt:lpstr>
      <vt:lpstr>Mainstreaming: National Framework Guidance (NCDP-2015)</vt:lpstr>
      <vt:lpstr>Slide 9</vt:lpstr>
      <vt:lpstr>Slide 10</vt:lpstr>
      <vt:lpstr>        Environmental Objectives (Environmental Conservation Law – 2012)</vt:lpstr>
      <vt:lpstr>        Environmental Objectives (Environmental Conservation Law – 2012)</vt:lpstr>
      <vt:lpstr>Slide 13</vt:lpstr>
      <vt:lpstr>Slide 14</vt:lpstr>
      <vt:lpstr>Slide 15</vt:lpstr>
      <vt:lpstr>Enabling policy framework guidance </vt:lpstr>
      <vt:lpstr>Slide 17</vt:lpstr>
      <vt:lpstr>Environment and the SDGs</vt:lpstr>
      <vt:lpstr>Slide 19</vt:lpstr>
      <vt:lpstr>Slide 20</vt:lpstr>
      <vt:lpstr>Slide 21</vt:lpstr>
      <vt:lpstr>Slide 22</vt:lpstr>
      <vt:lpstr>Slide 23</vt:lpstr>
      <vt:lpstr>Slide 24</vt:lpstr>
      <vt:lpstr>Slide 25</vt:lpstr>
      <vt:lpstr>Slide 26</vt:lpstr>
      <vt:lpstr>Slide 27</vt:lpstr>
      <vt:lpstr>Myanmar Climate Change Strategy and Action Plan 2016-2030 and contributions to SDGs</vt:lpstr>
      <vt:lpstr>Slide 29</vt:lpstr>
      <vt:lpstr>National Waste Management Strategy and Action Plan and its contributions to the SDGs</vt:lpstr>
      <vt:lpstr>Slide 31</vt:lpstr>
      <vt:lpstr>Green Economy Policy Framework and its contributions to the SDGs</vt:lpstr>
      <vt:lpstr>Slide 33</vt:lpstr>
      <vt:lpstr>Future Step(2016—2020) </vt:lpstr>
      <vt:lpstr>Gaps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AOD 270</dc:creator>
  <cp:lastModifiedBy>admin</cp:lastModifiedBy>
  <cp:revision>1122</cp:revision>
  <cp:lastPrinted>2016-06-14T12:08:30Z</cp:lastPrinted>
  <dcterms:created xsi:type="dcterms:W3CDTF">1601-01-01T00:00:00Z</dcterms:created>
  <dcterms:modified xsi:type="dcterms:W3CDTF">2017-11-15T05:09:57Z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